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5" r:id="rId1"/>
    <p:sldMasterId id="2147484714" r:id="rId2"/>
    <p:sldMasterId id="2147484776" r:id="rId3"/>
    <p:sldMasterId id="2147484849" r:id="rId4"/>
    <p:sldMasterId id="2147484857" r:id="rId5"/>
  </p:sldMasterIdLst>
  <p:notesMasterIdLst>
    <p:notesMasterId r:id="rId84"/>
  </p:notesMasterIdLst>
  <p:handoutMasterIdLst>
    <p:handoutMasterId r:id="rId85"/>
  </p:handoutMasterIdLst>
  <p:sldIdLst>
    <p:sldId id="1881" r:id="rId6"/>
    <p:sldId id="269" r:id="rId7"/>
    <p:sldId id="267" r:id="rId8"/>
    <p:sldId id="264" r:id="rId9"/>
    <p:sldId id="2206" r:id="rId10"/>
    <p:sldId id="1847" r:id="rId11"/>
    <p:sldId id="1975" r:id="rId12"/>
    <p:sldId id="1884" r:id="rId13"/>
    <p:sldId id="1885" r:id="rId14"/>
    <p:sldId id="1971" r:id="rId15"/>
    <p:sldId id="1883" r:id="rId16"/>
    <p:sldId id="1968" r:id="rId17"/>
    <p:sldId id="1976" r:id="rId18"/>
    <p:sldId id="1974" r:id="rId19"/>
    <p:sldId id="1972" r:id="rId20"/>
    <p:sldId id="1969" r:id="rId21"/>
    <p:sldId id="1977" r:id="rId22"/>
    <p:sldId id="1973" r:id="rId23"/>
    <p:sldId id="1978" r:id="rId24"/>
    <p:sldId id="1893" r:id="rId25"/>
    <p:sldId id="1895" r:id="rId26"/>
    <p:sldId id="1896" r:id="rId27"/>
    <p:sldId id="1897" r:id="rId28"/>
    <p:sldId id="1886" r:id="rId29"/>
    <p:sldId id="1888" r:id="rId30"/>
    <p:sldId id="1889" r:id="rId31"/>
    <p:sldId id="1887" r:id="rId32"/>
    <p:sldId id="1891" r:id="rId33"/>
    <p:sldId id="1892" r:id="rId34"/>
    <p:sldId id="1981" r:id="rId35"/>
    <p:sldId id="1901" r:id="rId36"/>
    <p:sldId id="1943" r:id="rId37"/>
    <p:sldId id="1902" r:id="rId38"/>
    <p:sldId id="1914" r:id="rId39"/>
    <p:sldId id="1899" r:id="rId40"/>
    <p:sldId id="1900" r:id="rId41"/>
    <p:sldId id="1903" r:id="rId42"/>
    <p:sldId id="1904" r:id="rId43"/>
    <p:sldId id="1905" r:id="rId44"/>
    <p:sldId id="1906" r:id="rId45"/>
    <p:sldId id="1907" r:id="rId46"/>
    <p:sldId id="1908" r:id="rId47"/>
    <p:sldId id="1909" r:id="rId48"/>
    <p:sldId id="1910" r:id="rId49"/>
    <p:sldId id="1911" r:id="rId50"/>
    <p:sldId id="1946" r:id="rId51"/>
    <p:sldId id="1979" r:id="rId52"/>
    <p:sldId id="1912" r:id="rId53"/>
    <p:sldId id="1915" r:id="rId54"/>
    <p:sldId id="1916" r:id="rId55"/>
    <p:sldId id="1918" r:id="rId56"/>
    <p:sldId id="1919" r:id="rId57"/>
    <p:sldId id="1920" r:id="rId58"/>
    <p:sldId id="1921" r:id="rId59"/>
    <p:sldId id="1922" r:id="rId60"/>
    <p:sldId id="1923" r:id="rId61"/>
    <p:sldId id="1924" r:id="rId62"/>
    <p:sldId id="1944" r:id="rId63"/>
    <p:sldId id="1945" r:id="rId64"/>
    <p:sldId id="1926" r:id="rId65"/>
    <p:sldId id="1927" r:id="rId66"/>
    <p:sldId id="1929" r:id="rId67"/>
    <p:sldId id="1925" r:id="rId68"/>
    <p:sldId id="1930" r:id="rId69"/>
    <p:sldId id="1931" r:id="rId70"/>
    <p:sldId id="1932" r:id="rId71"/>
    <p:sldId id="1933" r:id="rId72"/>
    <p:sldId id="1934" r:id="rId73"/>
    <p:sldId id="1935" r:id="rId74"/>
    <p:sldId id="1936" r:id="rId75"/>
    <p:sldId id="1937" r:id="rId76"/>
    <p:sldId id="1942" r:id="rId77"/>
    <p:sldId id="1938" r:id="rId78"/>
    <p:sldId id="1939" r:id="rId79"/>
    <p:sldId id="1982" r:id="rId80"/>
    <p:sldId id="1947" r:id="rId81"/>
    <p:sldId id="1980" r:id="rId82"/>
    <p:sldId id="1940" r:id="rId83"/>
  </p:sldIdLst>
  <p:sldSz cx="12192000" cy="6858000"/>
  <p:notesSz cx="7010400" cy="92964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8A89113-B139-43F1-9A0C-255528845A97}">
          <p14:sldIdLst>
            <p14:sldId id="1881"/>
            <p14:sldId id="269"/>
            <p14:sldId id="267"/>
            <p14:sldId id="264"/>
            <p14:sldId id="2206"/>
            <p14:sldId id="1847"/>
            <p14:sldId id="1975"/>
          </p14:sldIdLst>
        </p14:section>
        <p14:section name="Why Cosmos" id="{CEA8FA7C-2C70-4CDB-93AB-B75E1BAA7330}">
          <p14:sldIdLst>
            <p14:sldId id="1884"/>
            <p14:sldId id="1885"/>
            <p14:sldId id="1971"/>
            <p14:sldId id="1883"/>
            <p14:sldId id="1968"/>
            <p14:sldId id="1976"/>
          </p14:sldIdLst>
        </p14:section>
        <p14:section name="Provisioning Cosmos" id="{56ECD3FD-F76B-4756-9C7D-27918D196CA8}">
          <p14:sldIdLst>
            <p14:sldId id="1974"/>
            <p14:sldId id="1972"/>
            <p14:sldId id="1969"/>
          </p14:sldIdLst>
        </p14:section>
        <p14:section name="Coding Patterns" id="{81EFCA81-C9B3-4307-BB9C-B3E5C20BBF18}">
          <p14:sldIdLst>
            <p14:sldId id="1977"/>
            <p14:sldId id="1973"/>
          </p14:sldIdLst>
        </p14:section>
        <p14:section name="Data Modeling" id="{4FF93C9B-1C23-43A2-BEF2-A58D2BE77ABE}">
          <p14:sldIdLst>
            <p14:sldId id="1978"/>
            <p14:sldId id="1893"/>
            <p14:sldId id="1895"/>
            <p14:sldId id="1896"/>
            <p14:sldId id="1897"/>
            <p14:sldId id="1886"/>
            <p14:sldId id="1888"/>
            <p14:sldId id="1889"/>
            <p14:sldId id="1887"/>
            <p14:sldId id="1891"/>
            <p14:sldId id="1892"/>
            <p14:sldId id="1981"/>
            <p14:sldId id="1901"/>
            <p14:sldId id="1943"/>
            <p14:sldId id="1902"/>
            <p14:sldId id="1914"/>
            <p14:sldId id="1899"/>
            <p14:sldId id="1900"/>
            <p14:sldId id="1903"/>
            <p14:sldId id="1904"/>
            <p14:sldId id="1905"/>
            <p14:sldId id="1906"/>
            <p14:sldId id="1907"/>
            <p14:sldId id="1908"/>
            <p14:sldId id="1909"/>
            <p14:sldId id="1910"/>
            <p14:sldId id="1911"/>
            <p14:sldId id="1946"/>
          </p14:sldIdLst>
        </p14:section>
        <p14:section name="Performance Tuning" id="{A632584E-6323-4AD4-8544-0E6B940C6AE2}">
          <p14:sldIdLst>
            <p14:sldId id="1979"/>
            <p14:sldId id="1912"/>
            <p14:sldId id="1915"/>
            <p14:sldId id="1916"/>
            <p14:sldId id="1918"/>
            <p14:sldId id="1919"/>
            <p14:sldId id="1920"/>
            <p14:sldId id="1921"/>
            <p14:sldId id="1922"/>
            <p14:sldId id="1923"/>
            <p14:sldId id="1924"/>
            <p14:sldId id="1944"/>
            <p14:sldId id="1945"/>
            <p14:sldId id="1926"/>
            <p14:sldId id="1927"/>
            <p14:sldId id="1929"/>
            <p14:sldId id="1925"/>
            <p14:sldId id="1930"/>
            <p14:sldId id="1931"/>
            <p14:sldId id="1932"/>
            <p14:sldId id="1933"/>
            <p14:sldId id="1934"/>
            <p14:sldId id="1935"/>
            <p14:sldId id="1936"/>
            <p14:sldId id="1937"/>
            <p14:sldId id="1942"/>
            <p14:sldId id="1938"/>
            <p14:sldId id="1939"/>
            <p14:sldId id="1982"/>
            <p14:sldId id="1947"/>
            <p14:sldId id="1980"/>
            <p14:sldId id="194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E6FF"/>
    <a:srgbClr val="FF9933"/>
    <a:srgbClr val="8661C5"/>
    <a:srgbClr val="FEF000"/>
    <a:srgbClr val="2F2F2F"/>
    <a:srgbClr val="000000"/>
    <a:srgbClr val="0078D4"/>
    <a:srgbClr val="FFFFFF"/>
    <a:srgbClr val="E6E6E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0146" autoAdjust="0"/>
    <p:restoredTop sz="90952" autoAdjust="0"/>
  </p:normalViewPr>
  <p:slideViewPr>
    <p:cSldViewPr snapToGrid="0">
      <p:cViewPr varScale="1">
        <p:scale>
          <a:sx n="94" d="100"/>
          <a:sy n="94" d="100"/>
        </p:scale>
        <p:origin x="33" y="222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5.xml"/><Relationship Id="rId90" Type="http://schemas.openxmlformats.org/officeDocument/2006/relationships/tableStyles" Target="tableStyles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7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DFCEB256-91C5-4EC0-A622-7B8EB7F66944}" type="datetime8">
              <a:rPr lang="en-US" smtClean="0">
                <a:latin typeface="Segoe UI" pitchFamily="34" charset="0"/>
              </a:rPr>
              <a:t>9/28/2024 12:04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5923788" cy="337975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 marL="406034" defTabSz="931467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912103" y="8829967"/>
            <a:ext cx="1096674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37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1104 2674 5375,'0'0'2008,"-20"-15"1928,16 13-3764,-21-7 1868,22 8-1965,-3-3-42,1 0 0,-1 0 0,1 0 0,0-1 0,1 0 1,-1 0-1,1 0 0,0 0 0,-7-12 0,3 4 213,-4-6 323,3 4-424,-1 1 1,0 1-1,0 0 0,-2 0 0,-13-12 0,3 6-34,0-1 0,1 0 0,1-2 0,-19-28 0,10 8 33,2-1 0,2-2 0,-21-52 0,34 68-135,-1 0 0,-2 1-1,0 0 1,-39-49 0,47 67-1,1-1 1,-1 0 0,2 0-1,-1-1 1,2 0-1,-1 0 1,-2-13-1,-10-25-23,-25-48 275,23 57-289,1-2 0,2-1 0,-12-49 0,0-89 30,27 176-11,1 1 2,0 3 4,0 0 0,0 0 0,0 1 1,-1-1-1,1 0 0,0 1 0,-1-1 1,0 0-1,1 1 0,-1-1 0,-1-1 1,-4-13 6,1-1 1,1 1-1,-4-32 1,5 27 5,-9-36 0,4 30-8,1 0 1,1-1 0,2 1 0,1-1-1,0-32 1,-12-147 117,8 142-291,6 56 171,0-8 9,-1 0-1,-1 0 0,0 1 0,-2-1 0,-8-23 1,2 11-24,3 0 0,0-1 0,-4-35 0,6 48-58,4 13 69,-1-1 1,2 1-1,-1-1 0,0 0 0,1 0 1,-1-8-1,0 7 58,2 4 11,-1 1-10,-1-4-54,2 2-43,-2-6 14,1 1 0,0-1 0,0 1 0,1-1 0,0 0 0,2-10 0,2-5 29,-2 22-2,-1 0 3,-2-18 11,0 14 41,0 3 1,0-2-54,1 3-54,0 1-63,-2-4 117,2 3 109,0 3-106,0 2 107,-9 9-445,6-5 358,0-1 0,1 1 0,-3 8 0,2-4 10,0 0-1,-7 15 1,-14 5-249,11-18 227,9-9 27,-3 4-112,0 1-1,1 0 1,-11 18 0,14-22 36,1-1 0,-1 1 0,1-1 0,1 1 0,-1 0 0,1 0 0,-1-1 0,1 1 0,0 6 0,1-5-58,0 0-1,0 1 1,0-1 0,1 0-1,0 0 1,0 0-1,1 0 1,3 11 0,4 13-313,-9-28 281,2 4-196,18-78 131,-10 44 244,-3 9 35,0-1-1,-1 0 1,-1-1 0,-1 1 0,2-41-1,-9 22-65,0 10 102,2 19-112,1 8-9,1-18 9,-1 12 43,1 2-38,-1 5-13,0 0 0,0 0 1,0 0-1,0 0 0,0 0 0,0 1 1,0-1-1,1 0 0,-1 0 1,0 0-1,0 0 0,1 1 1,-1-1-1,1 0 0,-1 0 0,1 1 1,-1-1-1,1 0 0,-1 1 1,2-2-1,3-3-1,-1 0-13,0 1-1,0-1 1,1 1-1,-1 0 0,1 1 1,10-7-1,-13 9 13,-1 1 0,0 0 0,0-1 0,0 1 0,1 0 0,-1 0 0,0 0 0,0 0 0,1 0 0,-1 0 0,0 0 0,0 0 0,1 0 0,-1 1 0,0-1 0,0 1 0,0-1 0,0 0 0,0 1 0,1 0 0,-1-1 0,0 1 0,0 0 0,1 1 0,1 0 0,2 2 2,-1 0 0,1 0-1,-1 0 1,0 1 0,0 0-1,0 0 1,-1 0 0,1 0 0,-1 0-1,-1 1 1,1 0 0,1 6-1,3 10 17,8 44-1,-6-21-10,-9-42-6,5 17 43,0-1-1,10 21 1,-15-39 207,22 13-1738,-14-9 665,-6-4 520,0 0 0,0 0 0,0 0-1,-1 0 1,1 1 0,0-1 0,2 4-1,13 16-3617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52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0 361 5887,'0'0'3144,"1"-16"2484,22 24-4931,42 8 0,-37-10-487,69 26 206,-43-17 536,59 24 0,-83-26-477,-28-13-422,-1 1 1,4 0-33,-2-1 45,-2 0-59,-1 0 1,1 0-1,-1 0 0,1 0 1,0 0-1,-1 0 0,1 0 1,0 0-1,-1 0 0,1 0 1,-1-1-1,1 1 0,-1 0 1,1 0-1,0-1 0,-1 1 1,1-1-1,-1 1 0,0 0 1,1-1-1,-1 1 0,1-1 1,1 0 1,-1 0 1,0 1 0,1-1-1,-1 0 1,0 0 0,0 0 0,0 0-1,0 0 1,1 0 0,-1-1-1,-1 1 1,1 0 0,0-1 0,0 1-1,0 0 1,-1-1 0,1 1-1,-1-1 1,1 1 0,-1-1 0,0 1-1,1-1 1,-1-2 0,2-4 23,-1-5 40,0 0 0,0-1 0,-1 1 0,-1-1 0,-4-23 0,2 21-76,1 1 0,1 0 1,0 0-1,3-18 0,7-91 87,-6 69-36,-3 44-115,-1 6 54,1 1 1,0-1-1,0 0 1,0 0-1,2-5 1,-1 3-42,-1 6-10,14 12-4072,-8-4 3145,-1 0 0,-1 0-1,7 13 1,-1-2-3420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1:00.19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 6 4351,'0'0'7464,"0"0"-7406,0-1 0,0 1-1,0 0 1,0 0 0,-1-1-1,1 1 1,0 0 0,0 0-1,0-1 1,-1 1 0,1 0-1,0 0 1,0-1 0,-1 1 0,1 0-1,0 0 1,0 0 0,-1 0-1,1-1 1,0 1 0,0 0-1,-1 0 1,-3 15 723,10 2 103,7 14-556,4 14-340,-7-9-82,1-1 0,17 37 0,-21-59 105,0 1 0,1-1-1,0 0 1,1 0 0,1-1 0,-1 0 0,22 18-1,-3-8 356,42 25 0,-40-28-16,39 31 0,-50-33-324,0 2-1,-1 0 1,-1 1 0,20 29-1,32 39 817,-47-62-713,9 18 263,-14-17-227,-10-14-158,0 0 0,0 1 0,-2-1 0,6 20 0,3 7 21,32 94 287,-45-132-295,0-1 40,1 1 0,-1 0 0,1 0 0,-1 0 0,0 0 0,0 0 0,2 3 0,0 1 30,20 29 860,-16-27-944,4 22 62,-6-17-65,-3-12-26,-1 0 334,4 7 38,9 24-171,-5-10-365,-9-20 324,2 9-860,-2-8-2318,-1-10 665,0-17-2045,1 7 374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1:01.5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0 109 5375,'0'0'6378,"3"9"-5964,4 13-252,-1 1 1,4 32-1,-7-34-81,1 0 0,1 0 0,8 22 0,-6-24-28,-6-18 8,-1-5 99,-1-13 331,-4-22 269,-7-3-612,3 10 80,1 0 0,-4-37 0,11 28-162,8-14 552,-7 55-659,2-7 201,-2 6-176,1 1 1,0-1 0,0 1 0,-1-1-1,1 1 1,0 0 0,0-1-1,0 1 1,0 0 0,-1-1 0,1 1-1,0 0 1,0 0 0,2 0 0,11 0 61,1 0 1,23 4 0,-35-3 4,0 1 0,0-1 0,0 1 0,0 0 0,-1 0 0,1 0 0,-1 0 0,1 0 0,-1 0 0,0 0 0,4 6 0,2 1 37,0 1-24,0-1 0,-1 1 0,0 0 0,0 1 0,-2 0 0,1 0 1,4 14-1,1 0 189,-10-24-250,24 50 238,-22-46-214,1 0-1,-1 1 0,1-1 0,1 0 1,-1-1-1,9 8 0,-6-7-12,1-2 39,14 6 82,-20-8-9,7 2-142,-5 0-455,-1-1-1,1 0 1,-1 1 0,1 0-1,-1 0 1,0 0-1,0 0 1,0 1 0,-1-1-1,1 1 1,-1-1-1,3 7 1,4 4-2706,-4-7-342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1042 2175 5375,'0'0'2008,"-19"-12"1928,16 11-3764,-21-7 1868,21 7-1965,-3-2-42,2 0 0,-2 0 0,1-1 0,1 0 0,0 0 1,-1 0-1,1 0 0,1 0 0,-8-10 0,4 4 213,-5-6 323,4 4-424,-2 1 1,1 0-1,0 1 0,-3-1 0,-11-9 0,2 4-34,0 0 0,1 0 0,1-2 0,-17-23 0,8 7 33,3-1 0,1-2 0,-19-42 0,31 56-135,0-1 0,-2 1-1,0 1 1,-37-41 0,44 55-1,1-1 1,0 0 0,1 0-1,-1-1 1,3 1-1,-2-1 1,-2-11-1,-9-19-23,-23-40 275,21 47-289,1-2 0,2-1 0,-12-40 0,1-72 30,25 143-11,1 1 2,0 3 4,0-1 0,0 0 0,0 2 1,-1-2-1,1 0 0,0 1 0,-1 0 1,0-1-1,1 1 0,-1 0 0,-1-2 1,-3-10 6,0-1 1,1 1-1,-4-26 1,6 22 5,-10-29 0,5 24-8,0 0 1,1-1 0,3 1 0,0 0-1,0-27 1,-11-120 117,7 116-291,6 46 171,0-7 9,0 0-1,-2 1 0,0 0 0,-2-1 0,-7-19 1,1 10-24,4-1 0,-1 0 0,-3-29 0,5 39-58,4 11 69,0-1 1,1 0-1,-1 0 0,0 0 0,1 0 1,-1-6-1,0 5 58,2 3 11,-1 1-10,-1-3-54,2 2-43,-2-6 14,2 2 0,-1-1 0,0 0 0,1 0 0,0-1 0,2-7 0,1-5 29,-1 19-2,-1-1 3,-2-14 11,0 11 41,0 3 1,0-2-54,1 2-54,0 1-63,-2-3 117,2 2 109,0 3-106,0 2 107,-8 6-445,5-3 358,0-1 0,1 1 0,-2 6 0,1-3 10,0 0-1,-6 12 1,-14 4-249,11-14 227,8-8 27,-3 4-112,1 0-1,0 0 1,-10 15 0,13-18 36,1-1 0,-1 2 0,2-2 0,0 1 0,-1 0 0,1 0 0,-1-1 0,1 1 0,0 5 0,1-4-58,0 0-1,0 1 1,0-1 0,1-1-1,0 1 1,0 0-1,1 0 1,2 9 0,5 10-313,-9-22 281,2 3-196,17-64 131,-10 37 244,-2 6 35,-1 0-1,0 0 1,-1-2 0,-1 2 0,1-33-1,-8 17-65,1 8 102,1 16-112,1 6-9,1-14 9,-1 10 43,0 1-38,0 4-13,0 0 0,0 0 1,0 1-1,0-1 0,0 0 0,0 1 1,0-1-1,1 0 0,-1 0 1,0 1-1,0-1 0,1 1 1,-1-1-1,1 0 0,-1 0 0,1 1 1,-1 0-1,1-1 0,-1 1 1,2-2-1,3-2-1,-1 0-13,-1 1-1,1-1 1,1 0-1,-1 1 0,0 1 1,10-6-1,-12 7 13,-1 1 0,0 0 0,0-1 0,0 1 0,1 0 0,-1 0 0,0 0 0,0 0 0,1 0 0,-1 0 0,0 0 0,0 0 0,0 0 0,0 1 0,0-1 0,0 1 0,0-1 0,0 0 0,0 0 0,1 1 0,-1-1 0,0 1 0,0 0 0,1 1 0,1-1 0,1 2 2,0 1 0,1-1-1,-1 0 1,-1 1 0,1 0-1,0 0 1,-1 0 0,1 0 0,-2 1-1,0-1 1,1 1 0,1 5-1,2 8 17,9 36-1,-7-18-10,-8-33-6,5 13 43,0-1-1,9 18 1,-14-32 207,20 10-1738,-12-7 665,-6-3 520,0 0 0,0 0 0,0 0-1,-1-1 1,0 2 0,1-1 0,2 3-1,12 13-3617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61 133 3583,'0'0'631,"-9"5"789,-12 3 1065,19-8-2303,-21 9 3588,19-5-3714,3-4 526,5 9-398,-1-7-168,-1 0 0,1 0 1,0 1-1,1-2 0,-1 1 1,0-1-1,0 1 0,1 0 1,0-1-1,3 2 0,44 8-4,-34-7-142,20 4 421,0 0-1,1-3 1,62 3 0,-74-6 107,52 7 0,-56-6-260,1 1-1,1-3 1,27 1-1,-18-4 28,1 2-1,-1 2 1,1 0 0,-1 2-1,0 1 1,37 11-1,-61-14-105,0 0 0,1-1-1,0 1 1,0-1 0,0 0-1,0-1 1,-1 0 0,1-1-1,0 0 1,-1-1 0,2 1-1,-2-1 1,0 0 0,17-7-1,-5 2 140,0 1-1,28-5 0,-40 9-196,0 2 0,0-1 0,12 1 0,-16 0-7,1 0 1,0 0-1,-1-1 1,11-1-1,28-9 121,-21 5 49,0 0-1,2 1 0,-2 2 0,38-3 0,59-1 122,20 3 123,-126 4-283,2 3 118,-14-2-232,1-1-6,14-2-5,45 0-88,-58 1 93,-1 1 0,1-1 0,-1 0 0,0 0-1,0 0 1,4-2 0,16-5 36,-2 4-8,-1 0-1,24-1 1,13-1-152,-50 5 117,-2 0 1,2 1 0,0-1-1,-2 2 1,2-1 0,-1 1-1,0 0 1,9 2-1,33 3 305,-45-5-308,-4-1 18,30-2-109,-28 1 99,-1 0-1,1 1 1,-1 0-1,1 0 1,0 0-1,-1-1 1,1 1-1,-1 0 0,1 0 1,-1 0-1,1 0 1,-1 0-1,1 0 1,0 0-1,-1 0 1,1 1-1,-1-1 1,1 0-1,-1 0 0,1 0 1,-1 0-1,1 1 1,-1-1-1,1 0 1,0 1-1,4 2-12,1 0-18,-5-2 284,-1 0-162,3 4-36,-3-4-150,0-1-98,0 6 188,0-6 7,0 1 1,0-1-1,0 1 1,0-1 0,0 1-1,0-1 1,0 0-1,0 0 1,-1 1 0,1-1-1,0 1 1,0-1-1,-1 1 1,1-1 0,0 1-1,0-1 1,-1 0 0,-1 1 15,1 0 0,0 0 0,-1 0 0,1-1 0,-1 0 0,2 1 0,-2 0 0,0-1 0,-2 1 1,-1 1-35,0-2 1,0 1-1,0 0 1,-1-1-1,2 0 1,-2 0-1,1 0 1,-8-1-1,2 0 59,-23-4-3,3 1-64,0-1 0,-43-13 1,58 13-5,1-1 0,0 1 1,0-3-1,1 1 0,0 0 1,-18-15-1,17 12-23,3 1 20,-1-1 0,2 0 0,-11-12 0,19 18 7,2 4 42,1-2-437,-1-3 405,1-1 11,2-1 0,1 1 0,2 2 0,4-2 0,-8 6 0,-1-1 0,0 0 0,1 1 0,-1-1 0,1 1 0,0 0 0,-1 0 0,1 0 0,0-1 0,0 1 0,0 0 0,-1-1 0,1 1 0,2 0 0,1-1 0,0-1-8,1 2-1,0 0 0,0-1 1,-1 1-1,1-1 0,0 1 1,-1 1-1,1-1 1,0 1-1,0-1 0,-1 1 1,1 0-1,0 1 0,-1-1 1,8 3-1,3 5 15,1-1-1,25 19 1,9 3-13,-32-21 87,1-1-1,1 1 1,0-3-1,32 8 1,-51-14-74,4 2 16,-1-2-1,1 1 1,-1 0 0,0-1 0,1 0 0,0 1 0,0-2-1,4 1 1,-7-1-22,18-2-24,-13 3 24,1 2 0,-7-2 0,-1 0 0,1 0 0,-1 0 0,1 0 0,-1 0 0,0 0 0,1 0 0,-1 0 0,1 1 0,-1-1 0,1 0 0,-1 1 0,0-1 0,1 0 0,-1 1 0,0-1 0,0 0 0,0 1 0,0-1 0,0 0 0,1 0 0,-1 0 0,0 1 0,0-1 0,1 1 0,-1-1 0,0 1 0,0-1 0,0 0 0,0 1 0,0-1 0,0 1 0,0-1 0,2 4-2,-1-2 0,1 1-1,-1 0 1,0-1 0,0 1 0,0 1-1,-1-2 1,1 1 0,-1 1-1,0-2 1,0 1 0,0 1 0,-2 3-1,2-2 25,-1 0-20,-1 3 0,-1-5-49,2-1 64,0 0 1,-1 0-1,2-1 0,-2 2 1,1-2-1,-1 1 1,0 0-1,0-1 0,0 1 1,0-1-1,-3 2 0,-10 6 83,-20 11-261,18-12 173,-18 14 0,33-20-55,-5 1 43,0 1 43,3-3-88,0 0 0,1 1 1,-1-2-1,1 1 1,-1 0-1,0 0 1,0 0-1,-5-1 1,-2 0-338,6 1-467,-1-1 0,1 1 0,0-1 0,0-1 0,-1 1 1,2-1-1,-1 1 0,-1-1 0,2-1 0,-1 1 0,-6-3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3199,'0'0'7336,"-1"14"-7154,5 0-117,1 0 1,1 0-1,0 0 1,15 23-1,-4-10 8,52 86 351,-55-95-289,0-1 0,1 0-1,1-1 1,20 16 0,25 27 417,-56-55-538,0 1 0,-1 0 0,0 0-1,0 0 1,0 1 0,2 6 0,15 22 11,-20-34 92,0-1-531,-1 0 260,1-1 0,0 1 1,0 0-1,-1-1 0,1 1 0,-1-1 0,1 0 0,-1-1 0,2-33-4280,-2 26 1772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 4991,'11'-24'3164,"10"37"-1968,-6-1-692,-11-9-405,1 1 0,-2-1 0,2-1 0,-1 1 0,1 0 0,-1 0 0,7 1 0,134 51 2337,-134-51-2296,10 5-251,-15-8 167,-1 0 0,-1 2-1,2-2 1,-1 2 0,-1-1 0,0 1-1,1-1 1,0 1 0,-2 0 0,1 0-1,0 0 1,0 1 0,3 4 0,0-2-79,-3-6-850,2-12-1531,-2 2 1818,-1 5-174,-1 0 0,1 0 0,-1 0 0,-1-1 0,0 1 0,0 0 0,0-1 0,0-9 0,-1 4-560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4223,'0'0'1518,"2"9"3532,-1-7-5018,3 16 64,-3-16 472,-2 0-440,0 39 172,1-17-92,0-22-68,4 6 52,1 8-48,0 0-1,0 19 1,-2-18-52,-3-15-64,4 11 869,-3-12-961,0 3-68,1-3 99,0 8-4064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1313 4351,'0'0'2154,"8"-10"-1692,8-8 212,-3-2 0,13-24-1,-3 6 2,-2 7-361,0 2 0,3 0 0,1 2 0,2 0 0,42-33 0,-51 44-286,-2 1-1,23-28 0,23-40-94,-13 18 424,17-35-61,-52 75-277,2 0 1,1 1 0,2 1 0,21-23 0,-28 35 24,-8 6-44,0 1-1,0 0 1,1 0 0,0 0 0,0 1 0,0 0 0,1 0 0,-1 0 0,1 1 0,10-5 0,49-20 74,-52 22-93,-1-2-1,-1 0 1,16-13-1,-16 13 170,-1-1-1,2 1 1,17-9-1,10-3 273,-19 9-542,-15 7 130,4 1-10,-5-1 0,4-7 0,57-75 270,-52 67-243,25-40 60,-33 50-89,-2 3 3,4-3 15,25-34 235,-22 27-325,3-1 199,-11 13-137,1 1-1,-2-1 1,1 0-1,0 0 1,0 1-1,0-1 1,0 0-1,-1 0 1,2-3-1,2-12-115,-5 16 64,1-2-67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6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89 124 1535,'0'0'1547,"5"-12"-382,27-37 1843,-31 44-2737,0 2-165,15-17 653,10-15 3665,-27 37-4264,-63 100 915,32-34-472,-29 86 0,60-151-588,-5 13 231,5-15-301,1 0 76,-1-1 1,1 1-1,-1 0 0,1-1 0,0 1 0,-1 0 0,1-1 0,0 1 0,0 0 0,0 0 0,-1 0 0,1-1 0,0 1 0,0 0 0,0 0 0,1 0 0,-1 0 0,0-1 0,0 1 0,0-1 0,1 1 0,-1 0 0,0 0 0,1-1 0,-1 1 0,2 1 0,1 3-36,2-1 15,-3-3 17,0 0-1,0 0 0,0 0 1,1 0-1,-2-1 1,1 1-1,1-1 1,-1 0-1,0 0 0,1 1 1,-1-1-1,1 0 1,-2 0-1,1 0 0,1 0 1,-1-1-1,5 1 1,-2-3 78,2 1 0,-1 0 0,-1 0 0,8-6 0,1 2 9,170-75 369,-164 73-354,0 0 0,0-2 0,-1 0 0,-1-1 0,29-22 0,-42 29-110,-3 3 2,1-2 0,-1 2 0,0-1 0,1 0-1,5-2 1,4 0-187,-4 7-1863,-8-2 1548,12 8-5139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41.2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65 163 3583,'0'0'631,"-10"7"789,-12 3 1065,20-10-2303,-23 11 3588,21-7-3714,3-3 526,5 9-398,-1-7-168,0-1 0,0 1 1,0 0-1,1-1 0,-1 0 1,1 0-1,-1 0 0,1 0 1,0 0-1,4 1 0,46 11-4,-36-9-142,21 5 421,0-1-1,1-2 1,66 3 0,-78-8 107,54 9 0,-58-7-260,0 0-1,1-2 1,29 0-1,-19-4 28,1 2-1,-1 2 1,1 1 0,-1 2-1,0 1 1,39 13-1,-64-16-105,0-1 0,0 0-1,1 0 1,-1-1 0,1 0-1,-1-1 1,0 0 0,1-1-1,-1 0 1,0-1 0,1 0-1,-1 0 1,0-1 0,17-8-1,-5 3 140,0 0-1,30-5 0,-42 11-196,-1 1 0,1 0 0,12 1 0,-16 0-7,0 0 1,0 0-1,0-1 1,11-2-1,29-10 121,-22 5 49,1 1-1,1 1 0,-1 2 0,39-3 0,63-1 122,22 2 123,-134 7-283,1 2 118,-13-1-232,0-2-6,15-3-5,48 0-88,-62 2 93,-1 1 0,1-1 0,-1 0 0,1-1-1,-1 1 1,4-2 0,18-7 36,-3 5-8,-1 0-1,25-1 1,15-2-152,-54 7 117,-1 0 1,1 1 0,0-1-1,-1 2 1,1-1 0,-1 1-1,1 0 1,9 3-1,35 4 305,-48-7-308,-4-1 18,31-3-109,-28 2 99,-2 0-1,1 1 1,-1 0-1,1 0 1,0 0-1,-1-1 1,1 1-1,-1 0 0,1 0 1,-1 0-1,1 0 1,-1 0-1,1 0 1,0 0-1,-1 0 1,1 1-1,-1-1 1,1 0-1,-1 0 0,1 0 1,-1 0-1,1 1 1,-1-1-1,1 0 1,0 1-1,5 3-12,0 0-18,-5-3 284,-1 0-162,3 5-36,-3-5-150,0 0-98,0 6 188,0-7 7,0 1 1,0-1-1,0 1 1,0-1 0,0 1-1,0-1 1,0 1-1,0-1 1,-1 1 0,1-1-1,0 1 1,0-1-1,-1 1 1,1-1 0,0 1-1,0-1 1,-1 1 0,-1 0 15,1 0 0,0 0 0,-1 0 0,1 0 0,-1-1 0,1 1 0,-1 0 0,0-1 0,-2 1 1,-1 1-35,-1-1 1,1 0-1,0 0 1,-1-1-1,1 0 1,-1 0-1,1 0 1,-9-1-1,2-1 59,-24-3-3,3 0-64,0-2 0,-45-15 1,61 16-5,1-1 0,0 0 1,1-2-1,0 0 0,0 0 1,-19-17-1,18 13-23,3 2 20,0-1 0,1 0 0,-11-15 0,19 22 7,3 4 42,1-1-437,-1-4 405,1-2 11,2 0 0,2 1 0,1 2 0,4-3 0,-8 8 0,-1-1 0,1 0 0,0 1 0,-1-1 0,1 1 0,0-1 0,-1 1 0,1 0 0,0-1 0,0 1 0,0 0 0,-1-1 0,1 1 0,2 0 0,1-1 0,1-1-8,0 1-1,0 1 0,0-1 1,0 1-1,0-1 0,0 1 1,0 1-1,0-1 1,0 1-1,0 0 0,0 0 1,0 0-1,0 1 0,0 0 1,7 3-1,4 5 15,1 0-1,27 23 1,8 5-13,-32-27 87,0-1-1,1 0 1,0-2-1,34 9 1,-54-17-74,4 2 16,0-1-1,0 0 1,-1 0 0,1-1 0,0 0 0,0 1 0,0-2-1,5 1 1,-8-1-22,19-3-24,-13 4 24,0 2 0,-7-2 0,-1 0 0,1 0 0,-1 1 0,1-1 0,-1 0 0,0 0 0,1 0 0,-1 0 0,1 1 0,-1-1 0,1 0 0,-1 1 0,0-1 0,1 0 0,-1 1 0,0-1 0,1 0 0,-1 1 0,0-1 0,0 0 0,1 1 0,-1-1 0,0 1 0,0-1 0,1 1 0,-1-1 0,0 1 0,0-1 0,0 0 0,0 1 0,0-1 0,0 2 0,0-2 0,2 4-2,-1-1 0,1 1-1,-1-1 1,0 0 0,0 1 0,0 0-1,-1-1 1,1 1 0,-1 0-1,0-1 1,0 1 0,0 0 0,-2 5-1,2-3 25,-1 0-20,-1 4 0,-1-6-49,2-2 64,0 1 1,-1-1-1,1 0 0,-1 1 1,1-1-1,-1 0 1,0 0-1,0 0 0,0 0 1,0-1-1,-4 3 0,-9 7 83,-23 14-261,21-15 173,-21 17 0,36-25-55,-5 2 43,-1 0 43,4-2-88,0-1 0,1 1 1,-1-1-1,0 0 1,0 0-1,0 0 1,0 0-1,-6-1 1,-2 1-338,7 0-467,-1-1 0,1 1 0,-1-1 0,1-1 0,-1 1 1,1-1-1,0 0 0,-1 0 0,1-1 0,0 1 0,-6-4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1239 2047,'0'0'7464,"8"3"-7096,-7-3-302,1 0 0,0-1 0,0 1 0,0-1 0,0 1 0,0-1 0,0 0 0,-1 0 0,0 1 0,1-1 0,-1 0 0,1 0 0,0 0 0,-1 0 0,1 0 0,1-2 0,21-25 813,-9 9-464,23-16 458,50-35 1,-34 27-605,-33 25-114,-1 0 1,30-39-1,27-47 547,21-27-280,-84 116-387,76-83 143,-40 45 254,55-80 1,-21 26-102,-70 90-402,23-18 0,-24 24 71,0-1 0,-1-1-1,12-16 1,-18 20 1,28-31 9,-33 39 22,-2 1-192,-6 0 149,0 0 22,5 0 32,-8 1-59,8 0 4,-17 8-14,14-5 37,2-3 32,-2 2-43,-1 3-107,-4 2 56,3-7 105,0 0-44,-12-3 33,10 2 54,0-1 1,0 0 0,-1 1 0,2 1 0,-16 0 0,-84 16-542,99-15 364,1 0 25,2 1 34,5-3-33,2-2-150,1 1 200,-1-1 0,1 0 0,-1 2 0,0-2 0,1 0 1,0 2-1,3-3 0,-3 1-17,12-6-21,-1 0 0,2 1 0,-1 0-1,2 1 1,0-1 0,-1 2 0,1 1-1,23-5 1,-14 4 130,-1-1-1,35-14 1,-47 14-1,1 0 1,-1 0-1,0-1 1,-1 0 0,21-17-1,-6 4 169,-25 19-192,0 0-10,-1 1-54,1 0 0,-1 0 1,0 0-1,0 0 0,0 0 1,0 0-1,1-1 0,-1 1 1,0 0-1,0 0 0,0 0 1,1 0-1,-1-1 0,0 1 1,1 0-1,-1 0 0,0 0 1,0 0-1,1 0 0,-1 0 0,0 0 1,0 0-1,1 0 0,-1 0 1,0 0-1,1 0 0,-1 0 1,0 0-1,0 0 0,0 0 1,0 0-1,0 0 0,1 0 1,-1 0-1,0 0 0,0 0 1,1 1-1,-1-1 0,0 0 1,0 0-1,1 0 0,-1 0 1,0 1-1,0-1 0,0 0 1,1 0-1,-1 0 0,0 0 1,0 0-1,0 0 0,0 1 1,0-1-1,0 0 0,1 0 1,-1 1-1,0 16-53,0-7 220,0-5-165,-1-1 1,0 1-1,0 0 1,0 0 0,0-1-1,-1 0 1,0 1 0,-3 4-1,-1 2 21,-41 93 31,45-101-49,-35 96-127,33-77 127,-1 0 0,2 0-1,1 31 1,-1-41-677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70 0 4863,'0'0'1860,"-9"3"-1182,-15-3 1336,22 0-1474,-8-1 448,-14 2 3538,30 7-4244,15 15-480,2 0 257,-2 1 0,18 27 0,15 35 65,57 82 157,-20-50 1207,-19-11-1085,-10-13-278,-56-86-109,0 1-1,-2-1 1,0 1-1,0 0 1,3 11-1,7 45 163,-10-41-121,9 26-1,-8-26-115,1 11 41,-4-27 61,-2-2-22,0-5 32,-6 2 93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0 294 5887,'0'0'3144,"1"-13"2484,21 19-4931,39 7 0,-35-8-487,66 21 206,-41-14 536,56 20 0,-79-21-477,-26-11-422,-1 1 1,4-1-33,-3 0 45,-1 0-59,-1 0 1,1 0-1,-1 0 0,1 0 1,0 0-1,-1 0 0,1 0 1,0 0-1,-1 0 0,1 0 1,-1 0-1,1 0 0,-1 0 1,1 0-1,0-1 0,-1 1 1,1-1-1,-1 1 0,0 0 1,1-1-1,-1 1 0,1-1 1,1 1 1,-2-1 1,1 1 0,1-1-1,-1 0 1,0 0 0,0 0 0,0 1-1,0-1 1,1 0 0,-1-1-1,-1 2 1,1-1 0,0-1 0,0 1-1,0 1 1,-1-2 0,1 1-1,-1-1 1,1 2 0,-1-2 0,0 1-1,0 0 1,0-3 0,2-2 23,-1-5 40,0 1 0,0-2 0,-1 2 0,-1-2 0,-3-18 0,1 17-76,1 1 0,1 0 1,0 0-1,3-15 0,6-74 87,-5 56-36,-3 36-115,-1 5 54,1 1 1,0-1-1,0 0 1,0 0-1,2-4 1,-1 2-42,-1 5-10,13 10-4072,-7-3 3145,-1-1 0,-2 1-1,8 10 1,-2-1-3420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5 4351,'0'0'7464,"0"0"-7406,0-1 0,0 1-1,0 0 1,0 0 0,0-1-1,0 1 1,0 0 0,0 0-1,0 0 1,-1 0 0,1 0-1,0 0 1,0-1 0,-1 1 0,1 0-1,0 0 1,0 0 0,-1 0-1,1-1 1,0 1 0,0 0-1,-1 0 1,-3 12 723,10 2 103,6 11-556,4 12-340,-7-8-82,2 0 0,15 29 0,-19-47 105,-1 0 0,2 0-1,0-1 1,0 1 0,1-1 0,0-1 0,20 16-1,-2-7 356,39 20 0,-38-23-16,37 26 0,-47-27-324,0 1-1,-1 1 1,-1 0 0,19 24-1,30 32 817,-44-51-713,8 14 263,-13-13-227,-9-11-158,-1 0 0,1 0 0,-2 0 0,5 15 0,3 7 21,31 76 287,-43-107-295,0-2 40,1 2 0,-1 0 0,0-1 0,0 1 0,0 0 0,0-1 0,2 3 0,0 1 30,19 24 860,-16-23-944,5 18 62,-7-13-65,-2-10-26,-1 0 334,4 5 38,8 20-171,-4-8-365,-9-16 324,2 7-860,-2-7-2318,-1-8 665,0-13-2045,1 5 374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04T12:23:53.77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89 5375,'0'0'6378,"3"7"-5964,3 11-252,0 1 1,4 26-1,-8-28-81,2 0 0,1 0 0,7 18 0,-5-20-28,-6-14 8,-1-4 99,-1-11 331,-4-18 269,-6-2-612,2 8 80,2 0 0,-5-30 0,11 23-162,8-12 552,-7 45-659,2-6 201,-2 5-176,1 1 1,0-1 0,0 1 0,-1 0-1,1 0 1,0 0 0,0-1-1,-1 1 1,1 0 0,-1-1 0,1 1-1,0 0 1,0 0 0,2 0 0,10 0 61,1 0 1,22 3 0,-33-2 4,0 1 0,0-1 0,0 0 0,0 1 0,-2-1 0,2 1 0,-1 0 0,1-1 0,-1 1 0,0 0 0,3 4 0,3 1 37,-1 1-24,1 0 0,-1 0 0,-1 0 0,1 1 0,-2 0 0,0 0 1,5 11-1,0 1 189,-9-21-250,23 42 238,-22-38-214,2 0-1,-1 1 0,1-1 0,1 0 1,-2-1-1,10 7 0,-7-6-12,2-1 39,13 4 82,-20-6-9,8 1-142,-5 1-455,-1-2-1,0 1 1,0 0 0,1 1-1,-1-1 1,0 1-1,-1-1 1,1 1 0,-1 0-1,1 0 1,-1-1-1,3 7 1,3 2-2706,-3-5-342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42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 1 3199,'0'0'7336,"-1"17"-7154,5 1-117,2-1 1,0 0-1,0 0 1,17 28-1,-6-11 8,57 105 351,-60-117-289,1-1 0,1 0-1,1-2 1,21 21 0,27 32 417,-60-67-538,0 1 0,0 0 0,-1 1-1,0-1 1,0 1 0,3 8 0,15 26 11,-21-40 92,0-3-531,-1 1 260,1-1 0,0 0 1,0 1-1,-1-1 0,1 0 0,-1 0 0,1 0 0,-1-2 0,2-40-4280,-2 31 1772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44.0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29 4991,'12'-29'3164,"10"45"-1968,-6-1-692,-12-11-405,1 0 0,-1 0 0,1-1 0,-1 0 0,1 1 0,0-1 0,6 2 0,143 63 2337,-143-63-2296,12 6-251,-17-10 167,-1 1 0,0 1-1,1-1 1,-1 1 0,0 0 0,-1 0-1,1 0 1,0 0 0,-1 1 0,0 0-1,0 0 1,0 0 0,4 6 0,-1-3-79,-3-7-850,3-14-1531,-3 2 1818,-1 6-174,-1-1 0,1 1 0,-1 0 0,0-1 0,-1 0 0,0 1 0,0-1 0,0-12 0,-1 6-560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44.6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4223,'0'0'1518,"2"11"3532,-1-8-5018,3 19 64,-3-20 472,-2 1-440,0 47 172,1-20-92,0-28-68,5 8 52,0 9-48,0 1-1,1 23 1,-3-22-52,-3-19-64,4 14 869,-3-14-961,0 2-68,1-2 99,0 9-4064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48.26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1614 4351,'0'0'2154,"9"-12"-1692,7-11 212,-2-1 0,14-30-1,-4 7 2,-2 9-361,1 2 0,2 1 0,2 1 0,1 1 0,45-41 0,-54 55-286,-2 0-1,24-33 0,25-50-94,-14 21 424,18-41-61,-55 91-277,2 0 1,1 2 0,2 0 0,22-27 0,-29 42 24,-9 8-44,1 1-1,-1 0 1,1 1 0,0-1 0,1 1 0,-1 0 0,1 0 0,0 1 0,0 0 0,11-5 0,52-25 74,-56 26-93,0-1-1,-1-1 1,16-15-1,-16 15 170,-1-1-1,1 2 1,19-12-1,10-3 273,-19 10-542,-17 10 130,4 0-10,-4-1 0,3-8 0,61-92 270,-55 81-243,26-48 60,-35 61-89,-1 4 3,3-4 15,27-41 235,-24 32-325,4-1 199,-12 17-137,1 0-1,-1 0 1,0-1-1,0 1 1,0 0-1,0-1 1,0 1-1,-1-1 1,2-4-1,3-14-115,-6 20 64,1-3-67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49.4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94 152 1535,'0'0'1547,"6"-14"-382,27-46 1843,-31 53-2737,-1 3-165,16-20 653,10-19 3665,-28 45-4264,-67 124 915,34-43-472,-30 107 0,63-186-588,-6 15 231,6-18-301,1 0 76,-1 0 1,1 0-1,-1 0 0,1-1 0,0 1 0,-1 0 0,1 0 0,0 0 0,0 0 0,0 0 0,-1 0 0,1 0 0,0 0 0,0 0 0,0 0 0,1 0 0,-1 0 0,0 0 0,0 0 0,0-1 0,1 1 0,-1 0 0,0 0 0,1 0 0,-1 0 0,2 1 0,1 4-36,3-1 15,-4-4 17,0 1-1,0-1 0,0 0 1,1 0-1,-1-1 1,0 1-1,1 0 1,-1-1-1,0 0 0,1 1 1,-1-1-1,1 0 1,-1 0-1,0 0 0,1 0 1,-1-1-1,5 0 1,-1-2 78,1 1 0,-1-1 0,0 0 0,8-6 0,0 1 9,181-91 369,-174 89-354,1 0 0,-1-2 0,-1-1 0,-1 0 0,31-27 0,-45 35-110,-3 3 2,1-1 0,-1 1 0,1 0 0,0 0-1,5-3 1,5-1-187,-5 10-1863,-7-2 1548,11 9-5139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58.11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1523 2047,'0'0'7464,"8"3"-7096,-6-3-302,0 0 0,0-1 0,0 1 0,0-1 0,0 1 0,0-1 0,0 0 0,-1 0 0,1 0 0,0 0 0,-1 0 0,1 0 0,0 0 0,-1-1 0,1 1 0,1-3 0,23-30 813,-10 11-464,24-20 458,53-44 1,-36 35-605,-35 30-114,0-1 1,31-47-1,28-57 547,23-34-280,-89 142-387,80-101 143,-42 54 254,58-97 1,-22 31-102,-74 112-402,24-23 0,-25 29 71,0-1 0,-1-1-1,12-19 1,-19 24 1,30-39 9,-35 49 22,-2 1-192,-6 0 149,0 0 22,5 0 32,-9 1-59,9 0 4,-18 11-14,14-8 37,3-2 32,-2 2-43,-1 3-107,-5 2 56,4-7 105,-1-1-44,-12-3 33,10 1 54,1 0 1,-1 0 0,0 1 0,1 1 0,-16 1 0,-90 19-542,106-19 364,1 1 25,1 0 34,6-3-33,2-2-150,1 0 200,-1 0 0,1 0 0,0 1 0,-1-1 0,1 0 1,0 1-1,3-2 0,-3 1-17,13-8-21,-1 0 0,2 1 0,-1 0-1,1 2 1,1-1 0,-1 2 0,1 0-1,25-4 1,-16 3 130,-1 0-1,38-18 1,-50 18-1,0 0 1,0-1-1,0 0 1,-1-1 0,21-20-1,-5 4 169,-27 24-192,0 0-10,-1 1-54,1 0 0,-1 0 1,0-1-1,0 1 0,0 0 1,0 0-1,1-1 0,-1 1 1,0 0-1,0 0 0,0 0 1,1 0-1,-1-1 0,0 1 1,1 0-1,-1 0 0,0 0 1,0 0-1,1 0 0,-1 0 0,0 0 1,0 0-1,1 0 0,-1 0 1,0 0-1,1 0 0,-1 0 1,0 0-1,0 0 0,1 0 1,-1 0-1,0 0 0,1 0 1,-1 0-1,0 0 0,0 0 1,1 1-1,-1-1 0,0 0 1,0 0-1,1 0 0,-1 0 1,0 1-1,0-1 0,0 0 1,1 0-1,-1 1 0,0-1 1,0 0-1,0 0 0,0 1 1,0-1-1,0 0 0,1 0 1,-1 1-1,0 20-53,0-9 220,0-6-165,-1-1 1,0 1-1,0 0 1,0 0 0,-1 0-1,0-1 1,0 1 0,-3 5-1,-1 2 21,-44 115 31,48-124-49,-37 118-127,34-95 127,0-1 0,2 1-1,1 39 1,-1-52-677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4-15T22:20:51.7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74 0 4863,'0'0'1860,"-9"4"-1182,-17-4 1336,24 0-1474,-9-2 448,-14 4 3538,31 7-4244,17 20-480,1-1 257,-2 1 0,19 34 0,17 43 65,59 100 157,-20-60 1207,-21-15-1085,-10-15-278,-60-106-109,0 0-1,-1 0 1,-1 1-1,0 0 1,4 14-1,6 55 163,-9-50-121,8 31-1,-7-31-115,0 12 41,-4-32 61,-2-2-22,0-7 32,-6 3 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831580"/>
            <a:ext cx="6052312" cy="361897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marL="582359" indent="0" algn="l">
              <a:defRPr sz="1200"/>
            </a:lvl1pPr>
          </a:lstStyle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040627" y="8829967"/>
            <a:ext cx="96815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.pinimg.com/originals/5a/d4/7a/5ad47aae12355d55c86bcb408d88ba08.jpg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4A054D4A-6C9A-444E-BBFA-E85FE1A95FC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91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70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This is going to be the test suite that we will execute against our data model each time we update the design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968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Tackle the exercise with a virgin mind, try to forget how you usually model data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26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70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997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85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Blue highlights: we chose to reference related items instead of embedding them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92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‘posts’ container is partitioned by </a:t>
            </a:r>
            <a:r>
              <a:rPr lang="en-US" dirty="0" err="1"/>
              <a:t>postId</a:t>
            </a:r>
            <a:r>
              <a:rPr lang="en-US" dirty="0"/>
              <a:t>, which means that each logical partition will contain 1 post + all of its comments + all of its likes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123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200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Additional fields in bold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400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Link to Raffle: https://forms.office.com/r/ZMSNL0Bbpp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8F4386-F8E0-437E-911F-526A26FCC1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1422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Change feed can be consumed from an Azure Function or from a customer processor implemented on top of our SDKs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2336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order not to limit readability and audience understanding, we miss an intermediate step here: stored procedures can only be executed against one partition, which means that we shall first list all the </a:t>
            </a:r>
            <a:r>
              <a:rPr lang="en-US" dirty="0" err="1"/>
              <a:t>postId</a:t>
            </a:r>
            <a:r>
              <a:rPr lang="en-US" dirty="0"/>
              <a:t> values with a query like “SELECT p.id FROM p WHERE </a:t>
            </a:r>
            <a:r>
              <a:rPr lang="en-US" dirty="0" err="1"/>
              <a:t>p.type</a:t>
            </a:r>
            <a:r>
              <a:rPr lang="en-US" dirty="0"/>
              <a:t> = ‘post’”, then execute the SP for each value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939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That query does not perform well because it’s not executed against a container partitioned by </a:t>
            </a:r>
            <a:r>
              <a:rPr lang="en-US" dirty="0" err="1"/>
              <a:t>userId</a:t>
            </a:r>
            <a:r>
              <a:rPr lang="en-US" dirty="0"/>
              <a:t>; we already have such a container: users! So we will </a:t>
            </a:r>
            <a:r>
              <a:rPr lang="en-US" dirty="0" err="1"/>
              <a:t>denormalize</a:t>
            </a:r>
            <a:r>
              <a:rPr lang="en-US" dirty="0"/>
              <a:t> our posts to the users container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376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“trick” here is that this request only has to return a limited dataset (say, 500 most recent posts), so all the results would fit in a single partition -&gt; we will create an extra container just for that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383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760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55:00 / 05:00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70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78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3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0640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00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Logical partitions are shuffled across physical servers, that’s how we scale out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5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24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image from </a:t>
            </a:r>
            <a:r>
              <a:rPr lang="en-US" dirty="0">
                <a:hlinkClick r:id="rId3"/>
              </a:rPr>
              <a:t>5ad47aae12355d55c86bcb408d88ba08.jpg (1920×800) (pinimg.com)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BFA990-3B17-4E64-8FBD-1F81F1F4B701}" type="datetime8">
              <a:rPr lang="en-US" smtClean="0"/>
              <a:t>9/28/2024 12:04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257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C699FA-BA33-454A-9C3E-E5D9BAC34E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1" t="27114" r="-1" b="26985"/>
          <a:stretch/>
        </p:blipFill>
        <p:spPr bwMode="hidden">
          <a:xfrm>
            <a:off x="0" y="1860549"/>
            <a:ext cx="12188952" cy="3149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7488937" cy="553998"/>
          </a:xfrm>
        </p:spPr>
        <p:txBody>
          <a:bodyPr wrap="square" anchor="b" anchorCtr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729081"/>
            <a:ext cx="7488937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Presenter name 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FA39ED9-7A09-423B-91F1-53D2E36863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2064916"/>
            <a:ext cx="7495158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2E2ED-BB7D-4A3F-A077-7A3B84CCF7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0" t="97" r="18673" b="-97"/>
          <a:stretch/>
        </p:blipFill>
        <p:spPr>
          <a:xfrm flipH="1">
            <a:off x="-3049" y="1904238"/>
            <a:ext cx="12195049" cy="30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3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563" userDrawn="1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8" orient="horz" pos="1517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rosof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977C0-5FDC-44D0-8DD1-E2C749313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914400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Micrsoft</a:t>
            </a:r>
            <a:r>
              <a:rPr lang="en-US" dirty="0"/>
              <a:t>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3848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6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516429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116" y="381374"/>
            <a:ext cx="11429516" cy="6095253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40384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2083" y="1523814"/>
            <a:ext cx="5712351" cy="4952813"/>
          </a:xfrm>
        </p:spPr>
        <p:txBody>
          <a:bodyPr r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841" y="1523814"/>
            <a:ext cx="5713792" cy="4952813"/>
          </a:xfrm>
        </p:spPr>
        <p:txBody>
          <a:bodyPr lIns="180000">
            <a:normAutofit/>
          </a:bodyPr>
          <a:lstStyle>
            <a:lvl1pPr>
              <a:defRPr sz="2963"/>
            </a:lvl1pPr>
            <a:lvl2pPr>
              <a:defRPr sz="2540"/>
            </a:lvl2pPr>
            <a:lvl3pPr>
              <a:defRPr sz="2117"/>
            </a:lvl3pPr>
            <a:lvl4pPr>
              <a:defRPr sz="1905"/>
            </a:lvl4pPr>
            <a:lvl5pPr>
              <a:defRPr sz="1905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133898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53084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 descr="A group of people watching a screen&#10;&#10;Description generated with high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" r="12246" b="34755"/>
          <a:stretch/>
        </p:blipFill>
        <p:spPr>
          <a:xfrm>
            <a:off x="1" y="-1"/>
            <a:ext cx="12181647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gradFill>
            <a:gsLst>
              <a:gs pos="0">
                <a:srgbClr val="050135"/>
              </a:gs>
              <a:gs pos="17646">
                <a:srgbClr val="050135"/>
              </a:gs>
              <a:gs pos="21000">
                <a:srgbClr val="050135"/>
              </a:gs>
              <a:gs pos="100000">
                <a:srgbClr val="0601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7" y="6352606"/>
            <a:ext cx="1218882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343258"/>
            <a:ext cx="10058400" cy="219428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680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rgbClr val="FFC000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555832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43576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10" y="286604"/>
            <a:ext cx="10760364" cy="669645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08365"/>
            <a:ext cx="10058400" cy="47933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sz="3600">
                <a:latin typeface="+mn-lt"/>
              </a:defRPr>
            </a:lvl1pPr>
            <a:lvl2pPr marL="382578" indent="-26828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sz="3200">
                <a:latin typeface="+mn-lt"/>
              </a:defRPr>
            </a:lvl2pPr>
            <a:lvl3pPr marL="687371" indent="-22700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3"/>
              </a:buClr>
              <a:buSzPct val="125000"/>
              <a:buFont typeface="Calibri" panose="020F0502020204030204" pitchFamily="34" charset="0"/>
              <a:buChar char="-"/>
              <a:defRPr sz="2400">
                <a:latin typeface="+mn-lt"/>
              </a:defRPr>
            </a:lvl3pPr>
            <a:lvl4pPr marL="914377" indent="-22700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>
                <a:latin typeface="+mn-lt"/>
              </a:defRPr>
            </a:lvl4pPr>
            <a:lvl5pPr marL="1141385" indent="-227008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Arial" panose="020B0604020202020204" pitchFamily="34" charset="0"/>
              <a:buChar char="•"/>
              <a:defRPr sz="24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721396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38910" y="249659"/>
            <a:ext cx="10834255" cy="70230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437404"/>
            <a:ext cx="4937760" cy="47641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437403"/>
            <a:ext cx="4937760" cy="47641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04843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617220"/>
            <a:ext cx="3147060" cy="5251875"/>
          </a:xfrm>
        </p:spPr>
        <p:txBody>
          <a:bodyPr anchor="ctr">
            <a:normAutofit/>
          </a:bodyPr>
          <a:lstStyle>
            <a:lvl1pPr algn="r">
              <a:defRPr sz="318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r">
              <a:defRPr sz="2789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algn="r">
              <a:defRPr sz="1992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algn="r">
              <a:defRPr sz="1992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algn="r">
              <a:defRPr sz="1992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B0E376-236E-4A05-B0A4-A635CBA14650}"/>
              </a:ext>
            </a:extLst>
          </p:cNvPr>
          <p:cNvCxnSpPr>
            <a:cxnSpLocks/>
          </p:cNvCxnSpPr>
          <p:nvPr/>
        </p:nvCxnSpPr>
        <p:spPr>
          <a:xfrm>
            <a:off x="3848100" y="472441"/>
            <a:ext cx="0" cy="568452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BE4709-64DD-410B-829F-0D710D8711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83381" y="617220"/>
            <a:ext cx="7002779" cy="5251875"/>
          </a:xfrm>
        </p:spPr>
        <p:txBody>
          <a:bodyPr anchor="ctr">
            <a:normAutofit/>
          </a:bodyPr>
          <a:lstStyle>
            <a:lvl1pPr>
              <a:defRPr sz="3587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324799" indent="0">
              <a:defRPr sz="3187"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642899" indent="0">
              <a:defRPr sz="2391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967697" indent="0">
              <a:defRPr sz="2391"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1285797" indent="0">
              <a:defRPr sz="2391"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170307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2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381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836663"/>
            <a:ext cx="4937760" cy="42702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00381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836663"/>
            <a:ext cx="4937760" cy="42702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557670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785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68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0658C16-FB2E-4C1C-A560-7B9ECF96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214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895390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electronics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56" r="39497" b="75393"/>
          <a:stretch/>
        </p:blipFill>
        <p:spPr>
          <a:xfrm>
            <a:off x="0" y="0"/>
            <a:ext cx="404007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0720" y="0"/>
            <a:ext cx="4050791" cy="6858000"/>
          </a:xfrm>
          <a:prstGeom prst="rect">
            <a:avLst/>
          </a:prstGeom>
          <a:solidFill>
            <a:srgbClr val="050135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F4CCF4F8-92C5-4BD2-970F-01DB6D843E5F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330" y="6459786"/>
            <a:ext cx="106095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B7CDD0-642D-47F7-AC74-E94D75C18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0483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electronics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07" r="23646" b="75393"/>
          <a:stretch/>
        </p:blipFill>
        <p:spPr>
          <a:xfrm>
            <a:off x="0" y="0"/>
            <a:ext cx="404007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0"/>
            <a:ext cx="4050791" cy="6858000"/>
          </a:xfrm>
          <a:prstGeom prst="rect">
            <a:avLst/>
          </a:prstGeom>
          <a:solidFill>
            <a:srgbClr val="050135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F4CCF4F8-92C5-4BD2-970F-01DB6D843E5F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330" y="6459786"/>
            <a:ext cx="106095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B7CDD0-642D-47F7-AC74-E94D75C18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3560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electronics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01" r="11352" b="75393"/>
          <a:stretch/>
        </p:blipFill>
        <p:spPr>
          <a:xfrm>
            <a:off x="0" y="0"/>
            <a:ext cx="404007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0"/>
            <a:ext cx="4050791" cy="6858000"/>
          </a:xfrm>
          <a:prstGeom prst="rect">
            <a:avLst/>
          </a:prstGeom>
          <a:solidFill>
            <a:srgbClr val="050135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F4CCF4F8-92C5-4BD2-970F-01DB6D843E5F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330" y="6459786"/>
            <a:ext cx="106095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B7CDD0-642D-47F7-AC74-E94D75C18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1109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dark blue">
    <p:bg>
      <p:bgPr>
        <a:solidFill>
          <a:srgbClr val="4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4876800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5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722" y="533400"/>
            <a:ext cx="4097511" cy="1371600"/>
          </a:xfrm>
        </p:spPr>
        <p:txBody>
          <a:bodyPr>
            <a:noAutofit/>
          </a:bodyPr>
          <a:lstStyle>
            <a:lvl1pPr algn="ctr">
              <a:defRPr sz="9562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1" y="2292349"/>
            <a:ext cx="3867631" cy="3575051"/>
          </a:xfrm>
        </p:spPr>
        <p:txBody>
          <a:bodyPr/>
          <a:lstStyle>
            <a:lvl1pPr>
              <a:defRPr sz="2391">
                <a:solidFill>
                  <a:schemeClr val="bg1"/>
                </a:solidFill>
              </a:defRPr>
            </a:lvl1pPr>
            <a:lvl2pPr marL="321449" indent="0">
              <a:defRPr sz="1992">
                <a:solidFill>
                  <a:schemeClr val="bg1"/>
                </a:solidFill>
              </a:defRPr>
            </a:lvl2pPr>
            <a:lvl3pPr marL="642899" indent="0">
              <a:defRPr sz="1793">
                <a:solidFill>
                  <a:schemeClr val="bg1"/>
                </a:solidFill>
              </a:defRPr>
            </a:lvl3pPr>
            <a:lvl4pPr>
              <a:defRPr sz="1595"/>
            </a:lvl4pPr>
            <a:lvl5pPr>
              <a:defRPr sz="1595"/>
            </a:lvl5pPr>
            <a:lvl6pPr>
              <a:defRPr sz="1595"/>
            </a:lvl6pPr>
            <a:lvl7pPr>
              <a:defRPr sz="1595"/>
            </a:lvl7pPr>
            <a:lvl8pPr>
              <a:defRPr sz="1595"/>
            </a:lvl8pPr>
            <a:lvl9pPr>
              <a:defRPr sz="159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4FA1F1-9E59-471C-91B0-B7768A4037D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5256520" y="449037"/>
            <a:ext cx="6249680" cy="5939519"/>
          </a:xfrm>
        </p:spPr>
        <p:txBody>
          <a:bodyPr/>
          <a:lstStyle>
            <a:lvl1pPr>
              <a:defRPr sz="2391">
                <a:solidFill>
                  <a:schemeClr val="bg1"/>
                </a:solidFill>
              </a:defRPr>
            </a:lvl1pPr>
            <a:lvl2pPr marL="284617" indent="0">
              <a:defRPr sz="1992">
                <a:solidFill>
                  <a:schemeClr val="bg1"/>
                </a:solidFill>
              </a:defRPr>
            </a:lvl2pPr>
            <a:lvl3pPr marL="642899" indent="0">
              <a:defRPr sz="1793">
                <a:solidFill>
                  <a:schemeClr val="bg1"/>
                </a:solidFill>
              </a:defRPr>
            </a:lvl3pPr>
            <a:lvl4pPr>
              <a:defRPr sz="1595"/>
            </a:lvl4pPr>
            <a:lvl5pPr>
              <a:defRPr sz="1595"/>
            </a:lvl5pPr>
            <a:lvl6pPr>
              <a:defRPr sz="1595"/>
            </a:lvl6pPr>
            <a:lvl7pPr>
              <a:defRPr sz="1595"/>
            </a:lvl7pPr>
            <a:lvl8pPr>
              <a:defRPr sz="1595"/>
            </a:lvl8pPr>
            <a:lvl9pPr>
              <a:defRPr sz="159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3690462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7063" y="2320423"/>
            <a:ext cx="10972800" cy="1575263"/>
          </a:xfrm>
          <a:ln>
            <a:noFill/>
          </a:ln>
        </p:spPr>
        <p:txBody>
          <a:bodyPr/>
          <a:lstStyle>
            <a:lvl1pPr algn="ctr">
              <a:defRPr sz="11500" b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43861072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Custom Layou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39642152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ustom Layout">
    <p:bg>
      <p:bgPr>
        <a:solidFill>
          <a:srgbClr val="22B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937" y="2904704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13105657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ustom Layout">
    <p:bg>
      <p:bgPr>
        <a:solidFill>
          <a:srgbClr val="FB9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52779638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ustom Layout">
    <p:bg>
      <p:bgPr>
        <a:solidFill>
          <a:srgbClr val="4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46500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1CB1072-EF9A-4342-89CC-E3EAE9292E2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9435C7-82AC-47F4-A1A7-F15589299C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00800"/>
            <a:ext cx="4114800" cy="18466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1566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75290286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Custom Layout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28553452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Custom Layout"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1645990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7063" y="2320423"/>
            <a:ext cx="10972800" cy="1575263"/>
          </a:xfrm>
          <a:ln>
            <a:noFill/>
          </a:ln>
        </p:spPr>
        <p:txBody>
          <a:bodyPr/>
          <a:lstStyle>
            <a:lvl1pPr algn="ctr">
              <a:defRPr sz="11454" b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4355801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86182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902166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854196"/>
            <a:ext cx="5378548" cy="214486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854196"/>
            <a:ext cx="5378548" cy="214486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697731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942863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942863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059925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998283"/>
            <a:ext cx="5378548" cy="2377940"/>
          </a:xfrm>
        </p:spPr>
        <p:txBody>
          <a:bodyPr/>
          <a:lstStyle>
            <a:lvl1pPr marL="281670" indent="-28167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690" indent="-228596">
              <a:defRPr sz="2353"/>
            </a:lvl2pPr>
            <a:lvl3pPr marL="685786" indent="-165097">
              <a:tabLst/>
              <a:defRPr sz="1961"/>
            </a:lvl3pPr>
            <a:lvl4pPr marL="863581" indent="-177797">
              <a:defRPr/>
            </a:lvl4pPr>
            <a:lvl5pPr marL="1028678" indent="-16509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998283"/>
            <a:ext cx="5378548" cy="2377940"/>
          </a:xfrm>
        </p:spPr>
        <p:txBody>
          <a:bodyPr/>
          <a:lstStyle>
            <a:lvl1pPr marL="281670" indent="-28167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690" indent="-228596">
              <a:defRPr sz="2353"/>
            </a:lvl2pPr>
            <a:lvl3pPr marL="685786" indent="-165097">
              <a:tabLst/>
              <a:defRPr sz="1961"/>
            </a:lvl3pPr>
            <a:lvl4pPr marL="863581" indent="-177797">
              <a:defRPr/>
            </a:lvl4pPr>
            <a:lvl5pPr marL="1028678" indent="-16509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98676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7626"/>
          <a:stretch/>
        </p:blipFill>
        <p:spPr>
          <a:xfrm>
            <a:off x="0" y="2"/>
            <a:ext cx="12192000" cy="6354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025" y="2432828"/>
            <a:ext cx="11653523" cy="110786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1306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3152001"/>
            <a:ext cx="4161981" cy="553998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7B08DA-CF62-4D47-A3DD-E4F37C116FA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3958B3-2143-4C71-A9EB-901CFC3E82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00800"/>
            <a:ext cx="4114800" cy="18466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98621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ic 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0753" y="1341579"/>
            <a:ext cx="7570739" cy="1973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  <a:lvl2pPr marL="0" indent="0">
              <a:buFontTx/>
              <a:buNone/>
              <a:defRPr sz="1867">
                <a:solidFill>
                  <a:srgbClr val="616161"/>
                </a:solidFill>
              </a:defRPr>
            </a:lvl2pPr>
            <a:lvl3pPr marL="224033" indent="0">
              <a:buNone/>
              <a:defRPr>
                <a:solidFill>
                  <a:srgbClr val="616161"/>
                </a:solidFill>
              </a:defRPr>
            </a:lvl3pPr>
            <a:lvl4pPr marL="448063" indent="0">
              <a:buNone/>
              <a:defRPr>
                <a:solidFill>
                  <a:srgbClr val="616161"/>
                </a:solidFill>
              </a:defRPr>
            </a:lvl4pPr>
            <a:lvl5pPr marL="672094" indent="0">
              <a:buNone/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59019" y="289516"/>
            <a:ext cx="11467743" cy="8996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6370293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867488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1490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99718" y="1917309"/>
            <a:ext cx="11653523" cy="1419876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76" indent="-236541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70" indent="-336137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3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89613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3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0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2130423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7"/>
            <a:ext cx="11653523" cy="4931036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36137" indent="0">
              <a:buNone/>
              <a:defRPr/>
            </a:lvl2pPr>
            <a:lvl3pPr marL="560227" indent="0">
              <a:buNone/>
              <a:defRPr sz="2353"/>
            </a:lvl3pPr>
            <a:lvl4pPr marL="784319" indent="0">
              <a:buNone/>
              <a:defRPr sz="1961"/>
            </a:lvl4pPr>
            <a:lvl5pPr marL="1008409" indent="0">
              <a:buNone/>
              <a:defRPr sz="196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83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256749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613054"/>
            <a:ext cx="10972800" cy="1125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38664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ba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0567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808615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631471" y="1613055"/>
            <a:ext cx="0" cy="42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13"/>
          <p:cNvSpPr>
            <a:spLocks noGrp="1"/>
          </p:cNvSpPr>
          <p:nvPr>
            <p:ph sz="quarter" idx="10"/>
          </p:nvPr>
        </p:nvSpPr>
        <p:spPr>
          <a:xfrm>
            <a:off x="609602" y="1613055"/>
            <a:ext cx="5852865" cy="1284199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0"/>
              <a:buChar char="v"/>
              <a:defRPr sz="2667" baseline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38664"/>
            <a:ext cx="872374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ba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0567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261890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ContentWith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>
            <a:spLocks noGrp="1"/>
          </p:cNvSpPr>
          <p:nvPr>
            <p:ph sz="quarter" idx="10"/>
          </p:nvPr>
        </p:nvSpPr>
        <p:spPr>
          <a:xfrm>
            <a:off x="609602" y="1613055"/>
            <a:ext cx="5852865" cy="1284199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0"/>
              <a:buChar char="v"/>
              <a:defRPr sz="2667" baseline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6462468" y="3065151"/>
            <a:ext cx="5732673" cy="727700"/>
          </a:xfrm>
          <a:custGeom>
            <a:avLst/>
            <a:gdLst>
              <a:gd name="connsiteX0" fmla="*/ 0 w 3886200"/>
              <a:gd name="connsiteY0" fmla="*/ 5143499 h 5143499"/>
              <a:gd name="connsiteX1" fmla="*/ 971550 w 3886200"/>
              <a:gd name="connsiteY1" fmla="*/ 0 h 5143499"/>
              <a:gd name="connsiteX2" fmla="*/ 3886200 w 3886200"/>
              <a:gd name="connsiteY2" fmla="*/ 0 h 5143499"/>
              <a:gd name="connsiteX3" fmla="*/ 2914650 w 3886200"/>
              <a:gd name="connsiteY3" fmla="*/ 5143499 h 5143499"/>
              <a:gd name="connsiteX4" fmla="*/ 0 w 3886200"/>
              <a:gd name="connsiteY4" fmla="*/ 5143499 h 5143499"/>
              <a:gd name="connsiteX0" fmla="*/ 0 w 3896346"/>
              <a:gd name="connsiteY0" fmla="*/ 5143499 h 5151291"/>
              <a:gd name="connsiteX1" fmla="*/ 971550 w 3896346"/>
              <a:gd name="connsiteY1" fmla="*/ 0 h 5151291"/>
              <a:gd name="connsiteX2" fmla="*/ 3886200 w 3896346"/>
              <a:gd name="connsiteY2" fmla="*/ 0 h 5151291"/>
              <a:gd name="connsiteX3" fmla="*/ 3896346 w 3896346"/>
              <a:gd name="connsiteY3" fmla="*/ 5151291 h 5151291"/>
              <a:gd name="connsiteX4" fmla="*/ 0 w 3896346"/>
              <a:gd name="connsiteY4" fmla="*/ 5143499 h 5151291"/>
              <a:gd name="connsiteX0" fmla="*/ 0 w 3888554"/>
              <a:gd name="connsiteY0" fmla="*/ 5143499 h 5143499"/>
              <a:gd name="connsiteX1" fmla="*/ 971550 w 3888554"/>
              <a:gd name="connsiteY1" fmla="*/ 0 h 5143499"/>
              <a:gd name="connsiteX2" fmla="*/ 3886200 w 3888554"/>
              <a:gd name="connsiteY2" fmla="*/ 0 h 5143499"/>
              <a:gd name="connsiteX3" fmla="*/ 3888554 w 3888554"/>
              <a:gd name="connsiteY3" fmla="*/ 5120125 h 5143499"/>
              <a:gd name="connsiteX4" fmla="*/ 0 w 3888554"/>
              <a:gd name="connsiteY4" fmla="*/ 5143499 h 5143499"/>
              <a:gd name="connsiteX0" fmla="*/ 0 w 3888554"/>
              <a:gd name="connsiteY0" fmla="*/ 5143499 h 5143500"/>
              <a:gd name="connsiteX1" fmla="*/ 971550 w 3888554"/>
              <a:gd name="connsiteY1" fmla="*/ 0 h 5143500"/>
              <a:gd name="connsiteX2" fmla="*/ 3886200 w 3888554"/>
              <a:gd name="connsiteY2" fmla="*/ 0 h 5143500"/>
              <a:gd name="connsiteX3" fmla="*/ 3888554 w 3888554"/>
              <a:gd name="connsiteY3" fmla="*/ 5143500 h 5143500"/>
              <a:gd name="connsiteX4" fmla="*/ 0 w 3888554"/>
              <a:gd name="connsiteY4" fmla="*/ 51434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8554" h="5143500">
                <a:moveTo>
                  <a:pt x="0" y="5143499"/>
                </a:moveTo>
                <a:lnTo>
                  <a:pt x="971550" y="0"/>
                </a:lnTo>
                <a:lnTo>
                  <a:pt x="3886200" y="0"/>
                </a:lnTo>
                <a:cubicBezTo>
                  <a:pt x="3886985" y="1706708"/>
                  <a:pt x="3887769" y="3436792"/>
                  <a:pt x="3888554" y="5143500"/>
                </a:cubicBez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Picture Goes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38664"/>
            <a:ext cx="872374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80482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7"/>
            <a:ext cx="11653523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596601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22951" y="2408827"/>
            <a:ext cx="10972800" cy="1575263"/>
          </a:xfrm>
          <a:ln>
            <a:noFill/>
          </a:ln>
        </p:spPr>
        <p:txBody>
          <a:bodyPr/>
          <a:lstStyle>
            <a:lvl1pPr algn="ctr">
              <a:defRPr sz="1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13291585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78DB3D6-1E8F-4F8E-882E-4106AF336B2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4D0034-8FC6-45CB-AAAF-1023A0EBE52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00800"/>
            <a:ext cx="4114800" cy="18466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24418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6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019799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96637" y="2428562"/>
            <a:ext cx="10972800" cy="1575263"/>
          </a:xfrm>
          <a:ln>
            <a:noFill/>
          </a:ln>
        </p:spPr>
        <p:txBody>
          <a:bodyPr/>
          <a:lstStyle>
            <a:lvl1pPr algn="ctr">
              <a:defRPr sz="1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2954028986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07757" y="2765367"/>
            <a:ext cx="10353763" cy="970451"/>
          </a:xfrm>
        </p:spPr>
        <p:txBody>
          <a:bodyPr anchor="ctr">
            <a:noAutofit/>
          </a:bodyPr>
          <a:lstStyle>
            <a:lvl1pPr algn="ctr">
              <a:defRPr sz="7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483930674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white">
          <a:xfrm>
            <a:off x="4503514" y="6566925"/>
            <a:ext cx="3184974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89368935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916156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11653523" cy="2431264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71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3476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9859116" cy="110786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9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5" cy="729943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00509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2228372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3" descr="winterbranding-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" y="271463"/>
            <a:ext cx="12189883" cy="160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4" descr="70percent-whi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78015"/>
            <a:ext cx="121920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8" descr="40persent-whi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17" y="2209800"/>
            <a:ext cx="12189883" cy="3436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1" descr="30persent-white-grad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648327"/>
            <a:ext cx="12192000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2" descr="30persent-white-grad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"/>
            <a:ext cx="12192000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347200" y="1219202"/>
            <a:ext cx="264160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Demo</a:t>
            </a:r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ctrTitle"/>
          </p:nvPr>
        </p:nvSpPr>
        <p:spPr>
          <a:xfrm>
            <a:off x="609600" y="2514601"/>
            <a:ext cx="11074400" cy="646331"/>
          </a:xfr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3014112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598092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1796AD-3AF8-4875-89E9-528AA87FF6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2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Benko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09600" y="1600648"/>
            <a:ext cx="10972800" cy="4525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ADC4"/>
              </a:buClr>
              <a:buSzPct val="150000"/>
              <a:buFont typeface="Symbol" panose="05050102010706020507" pitchFamily="18" charset="2"/>
              <a:buNone/>
              <a:defRPr sz="3375" b="0" i="0" u="none" strike="noStrike" cap="none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324799" marR="0" lvl="1" indent="0" algn="l" rtl="0">
              <a:spcBef>
                <a:spcPts val="84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None/>
              <a:defRPr sz="3095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642899" marR="0" lvl="2" indent="0" algn="l" rtl="0">
              <a:spcBef>
                <a:spcPts val="84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None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67697" marR="0" lvl="3" indent="0" algn="l" rtl="0">
              <a:spcBef>
                <a:spcPts val="84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None/>
              <a:defRPr sz="2531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285797" marR="0" lvl="4" indent="0" algn="l" rtl="0">
              <a:spcBef>
                <a:spcPts val="84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None/>
              <a:defRPr sz="2251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750048" marR="0" lvl="5" indent="-182602" algn="l" rtl="0">
              <a:spcBef>
                <a:spcPts val="3095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071497" marR="0" lvl="6" indent="-182601" algn="l" rtl="0">
              <a:spcBef>
                <a:spcPts val="3095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392948" marR="0" lvl="7" indent="-182601" algn="l" rtl="0">
              <a:spcBef>
                <a:spcPts val="3095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1714396" marR="0" lvl="8" indent="-182601" algn="l" rtl="0">
              <a:spcBef>
                <a:spcPts val="3095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882A46-1443-4A08-9E44-FB460E4F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3041"/>
            <a:ext cx="10972800" cy="69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756176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lt Title and Content - Benko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609601" y="580431"/>
            <a:ext cx="10219764" cy="696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640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1449" marR="0" lvl="5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642899" marR="0" lvl="6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964348" marR="0" lvl="7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1285797" marR="0" lvl="8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BBA65A-609E-45E8-9305-C8E9E34AFF0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601" y="1600646"/>
            <a:ext cx="4926707" cy="4525119"/>
          </a:xfrm>
        </p:spPr>
        <p:txBody>
          <a:bodyPr anchor="t">
            <a:normAutofit/>
          </a:bodyPr>
          <a:lstStyle>
            <a:lvl1pPr>
              <a:defRPr sz="3587">
                <a:solidFill>
                  <a:schemeClr val="bg1">
                    <a:lumMod val="50000"/>
                  </a:schemeClr>
                </a:solidFill>
                <a:latin typeface="Avenir"/>
              </a:defRPr>
            </a:lvl1pPr>
            <a:lvl2pPr marL="324799" indent="0">
              <a:defRPr sz="3187">
                <a:solidFill>
                  <a:schemeClr val="bg1">
                    <a:lumMod val="50000"/>
                  </a:schemeClr>
                </a:solidFill>
                <a:latin typeface="Avenir"/>
              </a:defRPr>
            </a:lvl2pPr>
            <a:lvl3pPr marL="642899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3pPr>
            <a:lvl4pPr marL="967697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4pPr>
            <a:lvl5pPr marL="1285797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53C6CB-66CD-40AF-A972-D8CDC44FD6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15959" y="1614593"/>
            <a:ext cx="4926707" cy="4525119"/>
          </a:xfrm>
        </p:spPr>
        <p:txBody>
          <a:bodyPr anchor="t">
            <a:normAutofit/>
          </a:bodyPr>
          <a:lstStyle>
            <a:lvl1pPr>
              <a:defRPr sz="3587">
                <a:solidFill>
                  <a:schemeClr val="bg1">
                    <a:lumMod val="50000"/>
                  </a:schemeClr>
                </a:solidFill>
                <a:latin typeface="Avenir"/>
              </a:defRPr>
            </a:lvl1pPr>
            <a:lvl2pPr marL="324799" indent="0">
              <a:defRPr sz="3187">
                <a:solidFill>
                  <a:schemeClr val="bg1">
                    <a:lumMod val="50000"/>
                  </a:schemeClr>
                </a:solidFill>
                <a:latin typeface="Avenir"/>
              </a:defRPr>
            </a:lvl2pPr>
            <a:lvl3pPr marL="642899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3pPr>
            <a:lvl4pPr marL="967697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4pPr>
            <a:lvl5pPr marL="1285797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0341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  <p:sp>
        <p:nvSpPr>
          <p:cNvPr id="3" name="Shape 853">
            <a:extLst>
              <a:ext uri="{FF2B5EF4-FFF2-40B4-BE49-F238E27FC236}">
                <a16:creationId xmlns:a16="http://schemas.microsoft.com/office/drawing/2014/main" id="{7A149B78-4409-490F-87FF-9C759D172864}"/>
              </a:ext>
            </a:extLst>
          </p:cNvPr>
          <p:cNvSpPr/>
          <p:nvPr/>
        </p:nvSpPr>
        <p:spPr>
          <a:xfrm>
            <a:off x="1001696" y="477227"/>
            <a:ext cx="1783976" cy="17770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4" name="Shape 854">
            <a:extLst>
              <a:ext uri="{FF2B5EF4-FFF2-40B4-BE49-F238E27FC236}">
                <a16:creationId xmlns:a16="http://schemas.microsoft.com/office/drawing/2014/main" id="{324E063C-9B4C-49AC-8B7A-84DD6EDB15F5}"/>
              </a:ext>
            </a:extLst>
          </p:cNvPr>
          <p:cNvSpPr/>
          <p:nvPr/>
        </p:nvSpPr>
        <p:spPr>
          <a:xfrm>
            <a:off x="3198049" y="477227"/>
            <a:ext cx="1783976" cy="1777008"/>
          </a:xfrm>
          <a:prstGeom prst="ellipse">
            <a:avLst/>
          </a:prstGeom>
          <a:solidFill>
            <a:srgbClr val="22BAA8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5" name="Shape 855">
            <a:extLst>
              <a:ext uri="{FF2B5EF4-FFF2-40B4-BE49-F238E27FC236}">
                <a16:creationId xmlns:a16="http://schemas.microsoft.com/office/drawing/2014/main" id="{020B1A3C-ACF4-48DE-A29D-B98895048D11}"/>
              </a:ext>
            </a:extLst>
          </p:cNvPr>
          <p:cNvSpPr/>
          <p:nvPr/>
        </p:nvSpPr>
        <p:spPr>
          <a:xfrm>
            <a:off x="5385437" y="477227"/>
            <a:ext cx="1783976" cy="1777008"/>
          </a:xfrm>
          <a:prstGeom prst="ellipse">
            <a:avLst/>
          </a:prstGeom>
          <a:solidFill>
            <a:srgbClr val="FB9823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Shape 856">
            <a:extLst>
              <a:ext uri="{FF2B5EF4-FFF2-40B4-BE49-F238E27FC236}">
                <a16:creationId xmlns:a16="http://schemas.microsoft.com/office/drawing/2014/main" id="{1FABA512-58D1-40EF-A875-876C71F1B663}"/>
              </a:ext>
            </a:extLst>
          </p:cNvPr>
          <p:cNvSpPr/>
          <p:nvPr/>
        </p:nvSpPr>
        <p:spPr>
          <a:xfrm>
            <a:off x="7572825" y="477227"/>
            <a:ext cx="1783976" cy="1777008"/>
          </a:xfrm>
          <a:prstGeom prst="ellipse">
            <a:avLst/>
          </a:prstGeom>
          <a:solidFill>
            <a:srgbClr val="4A5599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Shape 857">
            <a:extLst>
              <a:ext uri="{FF2B5EF4-FFF2-40B4-BE49-F238E27FC236}">
                <a16:creationId xmlns:a16="http://schemas.microsoft.com/office/drawing/2014/main" id="{ADD5A0A0-833C-4BAB-81A0-6C78B31778CB}"/>
              </a:ext>
            </a:extLst>
          </p:cNvPr>
          <p:cNvSpPr/>
          <p:nvPr/>
        </p:nvSpPr>
        <p:spPr>
          <a:xfrm>
            <a:off x="9760215" y="477227"/>
            <a:ext cx="1783976" cy="1777008"/>
          </a:xfrm>
          <a:prstGeom prst="ellipse">
            <a:avLst/>
          </a:prstGeom>
          <a:solidFill>
            <a:srgbClr val="B4B4B4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326385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33741110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bg>
      <p:bgPr>
        <a:solidFill>
          <a:srgbClr val="22B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937" y="2904704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22927491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rgbClr val="FB9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215694513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bg>
      <p:bgPr>
        <a:solidFill>
          <a:srgbClr val="4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65101086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220702523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12696264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655895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3D4734-79AC-428B-9125-6A49C83966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1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80"/>
            <a:ext cx="11653523" cy="185820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53"/>
            </a:lvl2pPr>
            <a:lvl3pPr marL="223196" indent="0">
              <a:buNone/>
              <a:defRPr/>
            </a:lvl3pPr>
            <a:lvl4pPr marL="446390" indent="0">
              <a:buNone/>
              <a:defRPr/>
            </a:lvl4pPr>
            <a:lvl5pPr marL="6695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7408194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and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824" y="365127"/>
            <a:ext cx="11346611" cy="67004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824" y="1167444"/>
            <a:ext cx="4019909" cy="5492149"/>
          </a:xfrm>
          <a:solidFill>
            <a:schemeClr val="bg1">
              <a:lumMod val="50000"/>
            </a:schemeClr>
          </a:solidFill>
        </p:spPr>
        <p:txBody>
          <a:bodyPr anchor="ctr"/>
          <a:lstStyle>
            <a:lvl1pPr>
              <a:defRPr sz="2391">
                <a:solidFill>
                  <a:schemeClr val="bg2"/>
                </a:solidFill>
              </a:defRPr>
            </a:lvl1pPr>
            <a:lvl2pPr>
              <a:defRPr sz="1992">
                <a:solidFill>
                  <a:schemeClr val="bg2"/>
                </a:solidFill>
              </a:defRPr>
            </a:lvl2pPr>
            <a:lvl3pPr>
              <a:defRPr sz="1793">
                <a:solidFill>
                  <a:schemeClr val="bg2"/>
                </a:solidFill>
              </a:defRPr>
            </a:lvl3pPr>
            <a:lvl4pPr>
              <a:defRPr sz="1595">
                <a:solidFill>
                  <a:schemeClr val="bg2"/>
                </a:solidFill>
              </a:defRPr>
            </a:lvl4pPr>
            <a:lvl5pPr>
              <a:defRPr sz="1595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462734" y="1167443"/>
            <a:ext cx="7326703" cy="2969720"/>
          </a:xfrm>
          <a:prstGeom prst="roundRect">
            <a:avLst>
              <a:gd name="adj" fmla="val 241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462733" y="1167444"/>
            <a:ext cx="7326703" cy="549214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1pPr>
            <a:lvl2pPr marL="455397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2pPr>
            <a:lvl3pPr marL="910795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3pPr>
            <a:lvl4pPr marL="1366193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4pPr>
            <a:lvl5pPr marL="1821589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8414243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 - dark blue">
    <p:bg>
      <p:bgPr>
        <a:solidFill>
          <a:srgbClr val="4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4876800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5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722" y="533400"/>
            <a:ext cx="4097511" cy="1371600"/>
          </a:xfrm>
        </p:spPr>
        <p:txBody>
          <a:bodyPr>
            <a:noAutofit/>
          </a:bodyPr>
          <a:lstStyle>
            <a:lvl1pPr algn="ctr">
              <a:defRPr sz="9562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1" y="2292349"/>
            <a:ext cx="3867631" cy="3575051"/>
          </a:xfrm>
        </p:spPr>
        <p:txBody>
          <a:bodyPr/>
          <a:lstStyle>
            <a:lvl1pPr>
              <a:defRPr sz="2391">
                <a:solidFill>
                  <a:schemeClr val="bg1"/>
                </a:solidFill>
              </a:defRPr>
            </a:lvl1pPr>
            <a:lvl2pPr marL="321449" indent="0">
              <a:defRPr sz="1992">
                <a:solidFill>
                  <a:schemeClr val="bg1"/>
                </a:solidFill>
              </a:defRPr>
            </a:lvl2pPr>
            <a:lvl3pPr marL="642899" indent="0">
              <a:defRPr sz="1793">
                <a:solidFill>
                  <a:schemeClr val="bg1"/>
                </a:solidFill>
              </a:defRPr>
            </a:lvl3pPr>
            <a:lvl4pPr>
              <a:defRPr sz="1595"/>
            </a:lvl4pPr>
            <a:lvl5pPr>
              <a:defRPr sz="1595"/>
            </a:lvl5pPr>
            <a:lvl6pPr>
              <a:defRPr sz="1595"/>
            </a:lvl6pPr>
            <a:lvl7pPr>
              <a:defRPr sz="1595"/>
            </a:lvl7pPr>
            <a:lvl8pPr>
              <a:defRPr sz="1595"/>
            </a:lvl8pPr>
            <a:lvl9pPr>
              <a:defRPr sz="159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4FA1F1-9E59-471C-91B0-B7768A4037D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5256520" y="449037"/>
            <a:ext cx="6249680" cy="5939519"/>
          </a:xfrm>
        </p:spPr>
        <p:txBody>
          <a:bodyPr/>
          <a:lstStyle>
            <a:lvl1pPr>
              <a:defRPr sz="2391">
                <a:solidFill>
                  <a:schemeClr val="bg1"/>
                </a:solidFill>
              </a:defRPr>
            </a:lvl1pPr>
            <a:lvl2pPr marL="284617" indent="0">
              <a:defRPr sz="1992">
                <a:solidFill>
                  <a:schemeClr val="bg1"/>
                </a:solidFill>
              </a:defRPr>
            </a:lvl2pPr>
            <a:lvl3pPr marL="642899" indent="0">
              <a:defRPr sz="1793">
                <a:solidFill>
                  <a:schemeClr val="bg1"/>
                </a:solidFill>
              </a:defRPr>
            </a:lvl3pPr>
            <a:lvl4pPr>
              <a:defRPr sz="1595"/>
            </a:lvl4pPr>
            <a:lvl5pPr>
              <a:defRPr sz="1595"/>
            </a:lvl5pPr>
            <a:lvl6pPr>
              <a:defRPr sz="1595"/>
            </a:lvl6pPr>
            <a:lvl7pPr>
              <a:defRPr sz="1595"/>
            </a:lvl7pPr>
            <a:lvl8pPr>
              <a:defRPr sz="1595"/>
            </a:lvl8pPr>
            <a:lvl9pPr>
              <a:defRPr sz="159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0552378"/>
      </p:ext>
    </p:extLst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F738C-1861-4151-B55C-A0DD10E3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1" y="286605"/>
            <a:ext cx="9825569" cy="7971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6DCC72-E70C-42D3-9416-595011938C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B598064-8160-402D-B0A7-416C4F4F44C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7920" y="3352800"/>
            <a:ext cx="4937760" cy="2514600"/>
          </a:xfrm>
        </p:spPr>
        <p:txBody>
          <a:bodyPr>
            <a:normAutofit/>
          </a:bodyPr>
          <a:lstStyle>
            <a:lvl1pPr>
              <a:spcBef>
                <a:spcPts val="600"/>
              </a:spcBef>
              <a:defRPr sz="2000"/>
            </a:lvl1pPr>
          </a:lstStyle>
          <a:p>
            <a:r>
              <a:rPr lang="en-US" sz="2400" b="1"/>
              <a:t>CONS</a:t>
            </a:r>
          </a:p>
          <a:p>
            <a:r>
              <a:rPr lang="en-US" sz="2400"/>
              <a:t>-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309D04C-CAC6-40AD-8935-F6BB0C78298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097279" y="3352799"/>
            <a:ext cx="4937760" cy="25146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2000"/>
            </a:lvl1pPr>
          </a:lstStyle>
          <a:p>
            <a:r>
              <a:rPr lang="en-US" sz="2400" b="1"/>
              <a:t>PROS</a:t>
            </a:r>
          </a:p>
          <a:p>
            <a:r>
              <a:rPr lang="en-US" sz="2400"/>
              <a:t>-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E69CBFA-0B7F-4882-8193-02441DB927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0263" y="320838"/>
            <a:ext cx="800100" cy="72866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14F4E0-1E23-4CC0-A36E-DEAFCE8B24C8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1097279" y="1219200"/>
            <a:ext cx="10058401" cy="20066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2000"/>
            </a:lvl1pPr>
          </a:lstStyle>
          <a:p>
            <a:r>
              <a:rPr lang="en-US" sz="2400" b="1"/>
              <a:t>Overview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793810094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51E94-D08C-431E-88FC-7EB62E529A19}" type="datetimeFigureOut">
              <a:rPr lang="en-US" smtClean="0"/>
              <a:pPr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33EB1-7740-4DF8-A084-DB4A629F77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98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Bullets With Icon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38133"/>
            <a:ext cx="5981700" cy="4288536"/>
          </a:xfrm>
          <a:prstGeom prst="rect">
            <a:avLst/>
          </a:prstGeom>
        </p:spPr>
        <p:txBody>
          <a:bodyPr/>
          <a:lstStyle>
            <a:lvl1pPr marL="292691" marR="0" indent="-292691" algn="l" defTabSz="914653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/>
              <a:buChar char="•"/>
              <a:tabLst/>
              <a:defRPr lang="en-US" b="0" i="0" baseline="0" smtClean="0">
                <a:solidFill>
                  <a:srgbClr val="31323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1" indent="-292691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/>
              <a:t>This is a good slide to use if you have a vertical graphic or image</a:t>
            </a:r>
          </a:p>
          <a:p>
            <a:pPr lvl="0"/>
            <a:r>
              <a:rPr lang="en-US"/>
              <a:t>Can place bullet items on this side</a:t>
            </a:r>
          </a:p>
          <a:p>
            <a:pPr lvl="0"/>
            <a:r>
              <a:rPr lang="en-US"/>
              <a:t>And place the graphic, diagram or image to the right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7354963" y="1938344"/>
            <a:ext cx="3898831" cy="4287837"/>
          </a:xfrm>
          <a:prstGeom prst="rect">
            <a:avLst/>
          </a:prstGeom>
        </p:spPr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11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1" y="1962083"/>
            <a:ext cx="10224881" cy="4292600"/>
          </a:xfrm>
          <a:prstGeom prst="rect">
            <a:avLst/>
          </a:prstGeom>
        </p:spPr>
        <p:txBody>
          <a:bodyPr/>
          <a:lstStyle>
            <a:lvl1pPr marL="292691" indent="-29269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31323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1" indent="-292691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1" indent="-292691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1" indent="-292691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1" indent="-292691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/>
              <a:t>Short and clear bullets placed here</a:t>
            </a:r>
          </a:p>
          <a:p>
            <a:pPr lvl="0"/>
            <a:r>
              <a:rPr lang="en-US"/>
              <a:t>If you have longer statements</a:t>
            </a:r>
          </a:p>
          <a:p>
            <a:pPr lvl="0"/>
            <a:r>
              <a:rPr lang="en-US"/>
              <a:t>Please use the master slide created specially for that</a:t>
            </a:r>
          </a:p>
          <a:p>
            <a:pPr lvl="0"/>
            <a:r>
              <a:rPr lang="en-US"/>
              <a:t>4th statement here</a:t>
            </a:r>
          </a:p>
          <a:p>
            <a:pPr lvl="0"/>
            <a:r>
              <a:rPr lang="en-US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3300874564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with Sent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Bullet Sentences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38133"/>
            <a:ext cx="10225088" cy="4288536"/>
          </a:xfrm>
          <a:prstGeom prst="rect">
            <a:avLst/>
          </a:prstGeom>
        </p:spPr>
        <p:txBody>
          <a:bodyPr/>
          <a:lstStyle>
            <a:lvl1pPr marL="292691" marR="0" indent="-292691" algn="l" defTabSz="914653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ClrTx/>
              <a:buSzPct val="125000"/>
              <a:buFont typeface="Arial"/>
              <a:buChar char="•"/>
              <a:tabLst/>
              <a:defRPr lang="en-US" b="0" i="0" baseline="0" smtClean="0">
                <a:solidFill>
                  <a:srgbClr val="313235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  <a:lvl2pPr marL="292691" indent="-292691">
              <a:lnSpc>
                <a:spcPct val="112000"/>
              </a:lnSpc>
              <a:spcAft>
                <a:spcPts val="3400"/>
              </a:spcAft>
              <a:defRPr sz="2400" b="0" i="0">
                <a:solidFill>
                  <a:srgbClr val="404145"/>
                </a:solidFill>
                <a:latin typeface="Avenir Book" charset="0"/>
                <a:ea typeface="Avenir Book" charset="0"/>
                <a:cs typeface="Avenir Book" charset="0"/>
              </a:defRPr>
            </a:lvl2pPr>
          </a:lstStyle>
          <a:p>
            <a:pPr lvl="0"/>
            <a:r>
              <a:rPr lang="en-US"/>
              <a:t>Here is where explanations or definitions can go. Try and keep each bullet 2-3 lines max.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</a:t>
            </a:r>
          </a:p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904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 Left Title, Bullets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535065" y="2095249"/>
            <a:ext cx="4248979" cy="4380239"/>
          </a:xfrm>
          <a:prstGeom prst="rect">
            <a:avLst/>
          </a:prstGeom>
        </p:spPr>
        <p:txBody>
          <a:bodyPr anchor="t"/>
          <a:lstStyle>
            <a:lvl1pPr marL="457189" marR="0" indent="-457189" algn="l" defTabSz="914653" rtl="0" eaLnBrk="1" fontAlgn="auto" latinLnBrk="0" hangingPunct="1">
              <a:lnSpc>
                <a:spcPct val="122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 lang="en-US" sz="2133" b="0" i="0" smtClean="0">
                <a:solidFill>
                  <a:schemeClr val="bg1"/>
                </a:solidFill>
                <a:effectLst/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lvl="0"/>
            <a:r>
              <a:rPr lang="en-US"/>
              <a:t>Steps</a:t>
            </a:r>
          </a:p>
          <a:p>
            <a:pPr lvl="0"/>
            <a:r>
              <a:rPr lang="en-US"/>
              <a:t>To do</a:t>
            </a:r>
          </a:p>
          <a:p>
            <a:pPr lvl="0"/>
            <a:r>
              <a:rPr lang="en-US"/>
              <a:t>The thing</a:t>
            </a:r>
          </a:p>
          <a:p>
            <a:pPr lvl="0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26619" y="1298932"/>
            <a:ext cx="4248979" cy="699025"/>
          </a:xfrm>
        </p:spPr>
        <p:txBody>
          <a:bodyPr/>
          <a:lstStyle>
            <a:lvl1pPr>
              <a:defRPr sz="2667" b="1" baseline="0"/>
            </a:lvl1pPr>
          </a:lstStyle>
          <a:p>
            <a:r>
              <a:rPr lang="en-US" err="1"/>
              <a:t>x.y</a:t>
            </a:r>
            <a:r>
              <a:rPr lang="en-US"/>
              <a:t> - Movie title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448301" y="0"/>
            <a:ext cx="6743700" cy="6858000"/>
          </a:xfrm>
          <a:prstGeom prst="rect">
            <a:avLst/>
          </a:prstGeom>
        </p:spPr>
        <p:txBody>
          <a:bodyPr/>
          <a:lstStyle>
            <a:lvl1pPr marL="228665" marR="0" indent="-228665" algn="l" defTabSz="914653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lvl1pPr>
          </a:lstStyle>
          <a:p>
            <a:r>
              <a:rPr lang="en-US"/>
              <a:t>Image or Diagram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DCBA528-FCB4-0383-CA6E-1FAED4466955}"/>
              </a:ext>
            </a:extLst>
          </p:cNvPr>
          <p:cNvSpPr txBox="1">
            <a:spLocks/>
          </p:cNvSpPr>
          <p:nvPr userDrawn="1"/>
        </p:nvSpPr>
        <p:spPr>
          <a:xfrm>
            <a:off x="526619" y="282088"/>
            <a:ext cx="4248979" cy="69902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algn="l" defTabSz="68600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b="1" i="0" kern="1200" baseline="0">
                <a:solidFill>
                  <a:schemeClr val="bg1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pPr algn="ctr"/>
            <a:r>
              <a:rPr lang="en-US" sz="5867" b="1" spc="1040" baseline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533116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8"/>
            <a:ext cx="11653523" cy="492947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64980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7DC4A6-3642-4F1B-9949-BFCB346F0D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4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716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145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15746F6-8E82-43B6-831A-A1FFA82C25C5}"/>
              </a:ext>
            </a:extLst>
          </p:cNvPr>
          <p:cNvGrpSpPr/>
          <p:nvPr userDrawn="1"/>
        </p:nvGrpSpPr>
        <p:grpSpPr>
          <a:xfrm>
            <a:off x="-350" y="0"/>
            <a:ext cx="12192350" cy="1478280"/>
            <a:chOff x="-350" y="0"/>
            <a:chExt cx="12192350" cy="14782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AC8775-93B6-4EA8-B317-97DE08AE9C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-3" t="11720" r="3" b="5043"/>
            <a:stretch/>
          </p:blipFill>
          <p:spPr>
            <a:xfrm flipH="1">
              <a:off x="-350" y="0"/>
              <a:ext cx="12192000" cy="147828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4E049DF-CBD3-48BA-A618-BF72432973CF}"/>
                </a:ext>
              </a:extLst>
            </p:cNvPr>
            <p:cNvCxnSpPr/>
            <p:nvPr userDrawn="1"/>
          </p:nvCxnSpPr>
          <p:spPr>
            <a:xfrm>
              <a:off x="0" y="1452880"/>
              <a:ext cx="1219200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9144000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2019300"/>
            <a:ext cx="11018520" cy="2339102"/>
          </a:xfrm>
        </p:spPr>
        <p:txBody>
          <a:bodyPr wrap="square">
            <a:spAutoFit/>
          </a:bodyPr>
          <a:lstStyle>
            <a:lvl1pPr marL="0" indent="0">
              <a:spcBef>
                <a:spcPts val="1800"/>
              </a:spcBef>
              <a:buNone/>
              <a:defRPr/>
            </a:lvl1pPr>
            <a:lvl2pPr marL="228600" indent="0">
              <a:spcBef>
                <a:spcPts val="1800"/>
              </a:spcBef>
              <a:buNone/>
              <a:defRPr/>
            </a:lvl2pPr>
            <a:lvl3pPr marL="457200" indent="0">
              <a:spcBef>
                <a:spcPts val="1800"/>
              </a:spcBef>
              <a:buNone/>
              <a:defRPr/>
            </a:lvl3pPr>
            <a:lvl4pPr marL="685800" indent="0">
              <a:spcBef>
                <a:spcPts val="1800"/>
              </a:spcBef>
              <a:buNone/>
              <a:defRPr/>
            </a:lvl4pPr>
            <a:lvl5pPr marL="914400" indent="0">
              <a:spcBef>
                <a:spcPts val="1800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5713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AE6440-EB2F-4A87-89CE-C7953480035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84200" y="6400800"/>
            <a:ext cx="4114800" cy="18466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56779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 with gri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DC282F-1E23-444C-955D-CA1EF1441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84200" y="6400800"/>
            <a:ext cx="4114800" cy="18466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66882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650612-28EC-40EF-BDF9-8D72D7F7D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4200" y="6400800"/>
            <a:ext cx="4114800" cy="18466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64000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1291B0CF-9615-4684-B7F1-8E5483826A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90D50C-8538-48FD-A244-00967250AB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84200" y="6400800"/>
            <a:ext cx="4114800" cy="184666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3198485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68481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 - Benko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09599" y="1600647"/>
            <a:ext cx="5355510" cy="34372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50000"/>
              <a:buFont typeface="Symbol" panose="05050102010706020507" pitchFamily="18" charset="2"/>
              <a:buNone/>
              <a:defRPr sz="3094" b="0" i="0" u="none" strike="noStrike" cap="none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1pPr>
            <a:lvl2pPr marL="324806" marR="0" lvl="1" indent="0" algn="l" rtl="0"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45000"/>
              <a:buFont typeface="Avenir"/>
              <a:buNone/>
              <a:defRPr sz="2812" b="0" i="0" u="none" strike="noStrike" cap="none">
                <a:solidFill>
                  <a:srgbClr val="8181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2pPr>
            <a:lvl3pPr marL="642915" marR="0" lvl="2" indent="0" algn="l" rtl="0"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45000"/>
              <a:buFont typeface="Avenir"/>
              <a:buNone/>
              <a:defRPr sz="2250" b="0" i="0" u="none" strike="noStrike" cap="none">
                <a:solidFill>
                  <a:srgbClr val="8181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3pPr>
            <a:lvl4pPr marL="967721" marR="0" lvl="3" indent="0" algn="l" rtl="0"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45000"/>
              <a:buFont typeface="Avenir"/>
              <a:buNone/>
              <a:defRPr sz="2250" b="0" i="0" u="none" strike="noStrike" cap="none">
                <a:solidFill>
                  <a:srgbClr val="8181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4pPr>
            <a:lvl5pPr marL="1285829" marR="0" lvl="4" indent="0" algn="l" rtl="0"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45000"/>
              <a:buFont typeface="Avenir"/>
              <a:buNone/>
              <a:defRPr sz="1969" b="0" i="0" u="none" strike="noStrike" cap="none">
                <a:solidFill>
                  <a:srgbClr val="8181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5pPr>
            <a:lvl6pPr marL="750067" marR="0" lvl="5" indent="-182606" algn="l" rtl="0">
              <a:spcBef>
                <a:spcPts val="309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071524" marR="0" lvl="6" indent="-182605" algn="l" rtl="0">
              <a:spcBef>
                <a:spcPts val="309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392982" marR="0" lvl="7" indent="-182605" algn="l" rtl="0">
              <a:spcBef>
                <a:spcPts val="309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1714439" marR="0" lvl="8" indent="-182605" algn="l" rtl="0">
              <a:spcBef>
                <a:spcPts val="309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882A46-1443-4A08-9E44-FB460E4F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736"/>
            <a:ext cx="10972800" cy="778996"/>
          </a:xfrm>
        </p:spPr>
        <p:txBody>
          <a:bodyPr/>
          <a:lstStyle>
            <a:lvl1pPr algn="l">
              <a:defRPr sz="5062">
                <a:latin typeface="+mj-lt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hape 738">
            <a:extLst>
              <a:ext uri="{FF2B5EF4-FFF2-40B4-BE49-F238E27FC236}">
                <a16:creationId xmlns:a16="http://schemas.microsoft.com/office/drawing/2014/main" id="{18F83595-21D8-429F-B587-D6B0B074A4D8}"/>
              </a:ext>
            </a:extLst>
          </p:cNvPr>
          <p:cNvSpPr txBox="1">
            <a:spLocks noGrp="1"/>
          </p:cNvSpPr>
          <p:nvPr>
            <p:ph type="body" idx="10"/>
          </p:nvPr>
        </p:nvSpPr>
        <p:spPr>
          <a:xfrm>
            <a:off x="5941840" y="1600647"/>
            <a:ext cx="5483384" cy="2961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50000"/>
              <a:buFont typeface="Symbol" panose="05050102010706020507" pitchFamily="18" charset="2"/>
              <a:buNone/>
              <a:defRPr sz="3094" b="0" i="0" u="none" strike="noStrike" cap="none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1pPr>
            <a:lvl2pPr marL="324806" marR="0" lvl="1" indent="0" algn="l" rtl="0"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45000"/>
              <a:buFont typeface="Avenir"/>
              <a:buNone/>
              <a:defRPr sz="2812" b="0" i="0" u="none" strike="noStrike" cap="none">
                <a:solidFill>
                  <a:srgbClr val="8181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2pPr>
            <a:lvl3pPr marL="642915" marR="0" lvl="2" indent="0" algn="l" rtl="0"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45000"/>
              <a:buFont typeface="Avenir"/>
              <a:buNone/>
              <a:defRPr sz="2250" b="0" i="0" u="none" strike="noStrike" cap="none">
                <a:solidFill>
                  <a:srgbClr val="8181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3pPr>
            <a:lvl4pPr marL="967721" marR="0" lvl="3" indent="0" algn="l" rtl="0"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45000"/>
              <a:buFont typeface="Avenir"/>
              <a:buNone/>
              <a:defRPr sz="2250" b="0" i="0" u="none" strike="noStrike" cap="none">
                <a:solidFill>
                  <a:srgbClr val="8181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4pPr>
            <a:lvl5pPr marL="1285829" marR="0" lvl="4" indent="0" algn="l" rtl="0">
              <a:spcBef>
                <a:spcPts val="0"/>
              </a:spcBef>
              <a:spcAft>
                <a:spcPts val="1687"/>
              </a:spcAft>
              <a:buClr>
                <a:srgbClr val="62ADC4"/>
              </a:buClr>
              <a:buSzPct val="145000"/>
              <a:buFont typeface="Avenir"/>
              <a:buNone/>
              <a:defRPr sz="1969" b="0" i="0" u="none" strike="noStrike" cap="none">
                <a:solidFill>
                  <a:srgbClr val="81818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Avenir"/>
              </a:defRPr>
            </a:lvl5pPr>
            <a:lvl6pPr marL="750067" marR="0" lvl="5" indent="-182606" algn="l" rtl="0">
              <a:spcBef>
                <a:spcPts val="309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071524" marR="0" lvl="6" indent="-182605" algn="l" rtl="0">
              <a:spcBef>
                <a:spcPts val="309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392982" marR="0" lvl="7" indent="-182605" algn="l" rtl="0">
              <a:spcBef>
                <a:spcPts val="309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1714439" marR="0" lvl="8" indent="-182605" algn="l" rtl="0">
              <a:spcBef>
                <a:spcPts val="309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4844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635898"/>
            <a:ext cx="11653523" cy="1612749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668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icture 166" descr="A group of people watching a screen&#10;&#10;Description generated with high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" r="12246" b="34755"/>
          <a:stretch/>
        </p:blipFill>
        <p:spPr>
          <a:xfrm>
            <a:off x="1" y="-1"/>
            <a:ext cx="12181647" cy="6858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B7E2BE-9ED8-46DF-92E4-C572F5AA25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7626"/>
          <a:stretch/>
        </p:blipFill>
        <p:spPr>
          <a:xfrm>
            <a:off x="0" y="2"/>
            <a:ext cx="12192000" cy="63547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77" y="6400800"/>
            <a:ext cx="12188825" cy="457200"/>
          </a:xfrm>
          <a:prstGeom prst="rect">
            <a:avLst/>
          </a:prstGeom>
          <a:gradFill>
            <a:gsLst>
              <a:gs pos="0">
                <a:srgbClr val="050135"/>
              </a:gs>
              <a:gs pos="17646">
                <a:srgbClr val="050135"/>
              </a:gs>
              <a:gs pos="21000">
                <a:srgbClr val="050135"/>
              </a:gs>
              <a:gs pos="100000">
                <a:srgbClr val="0601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7" y="6352606"/>
            <a:ext cx="12188825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2343258"/>
            <a:ext cx="10058400" cy="219428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1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680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rgbClr val="FFC000"/>
                </a:solidFill>
                <a:latin typeface="+mj-lt"/>
              </a:defRPr>
            </a:lvl1pPr>
            <a:lvl2pPr marL="457189" indent="0" algn="ctr">
              <a:buNone/>
              <a:defRPr sz="24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555832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86A505B-7DD9-4E4C-A283-373C3C99353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533"/>
          <a:stretch/>
        </p:blipFill>
        <p:spPr>
          <a:xfrm>
            <a:off x="-10353" y="2"/>
            <a:ext cx="12188825" cy="2066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274B70-D2BF-43FC-A310-C88B686670B6}"/>
              </a:ext>
            </a:extLst>
          </p:cNvPr>
          <p:cNvSpPr/>
          <p:nvPr/>
        </p:nvSpPr>
        <p:spPr>
          <a:xfrm>
            <a:off x="13530" y="1"/>
            <a:ext cx="12164943" cy="2066815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9750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910" y="286604"/>
            <a:ext cx="10760364" cy="669645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97280" y="1108365"/>
            <a:ext cx="10058400" cy="4793387"/>
          </a:xfrm>
        </p:spPr>
        <p:txBody>
          <a:bodyPr>
            <a:normAutofit/>
          </a:bodyPr>
          <a:lstStyle>
            <a:lvl1pPr>
              <a:defRPr sz="3600">
                <a:latin typeface="+mn-lt"/>
              </a:defRPr>
            </a:lvl1pPr>
            <a:lvl2pPr>
              <a:buNone/>
              <a:defRPr sz="3200">
                <a:latin typeface="+mn-lt"/>
              </a:defRPr>
            </a:lvl2pPr>
            <a:lvl3pPr>
              <a:buNone/>
              <a:defRPr sz="2400">
                <a:latin typeface="+mn-lt"/>
              </a:defRPr>
            </a:lvl3pPr>
            <a:lvl4pPr>
              <a:buNone/>
              <a:defRPr sz="2400">
                <a:latin typeface="+mn-lt"/>
              </a:defRPr>
            </a:lvl4pPr>
            <a:lvl5pPr>
              <a:buNone/>
              <a:defRPr sz="2400"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- Second level</a:t>
            </a:r>
          </a:p>
          <a:p>
            <a:pPr lvl="2"/>
            <a:r>
              <a:rPr lang="en-US" dirty="0"/>
              <a:t>- Third level</a:t>
            </a:r>
          </a:p>
          <a:p>
            <a:pPr lvl="3"/>
            <a:r>
              <a:rPr lang="en-US" dirty="0"/>
              <a:t>- Fourth level</a:t>
            </a:r>
          </a:p>
          <a:p>
            <a:pPr lvl="4"/>
            <a:r>
              <a:rPr lang="en-US" dirty="0"/>
              <a:t>- Fifth level</a:t>
            </a:r>
          </a:p>
        </p:txBody>
      </p:sp>
    </p:spTree>
    <p:extLst>
      <p:ext uri="{BB962C8B-B14F-4D97-AF65-F5344CB8AC3E}">
        <p14:creationId xmlns:p14="http://schemas.microsoft.com/office/powerpoint/2010/main" val="262924204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38910" y="249659"/>
            <a:ext cx="10834255" cy="70230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17920" y="1103205"/>
            <a:ext cx="4937760" cy="47641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buNone/>
              <a:defRPr>
                <a:latin typeface="+mn-lt"/>
              </a:defRPr>
            </a:lvl2pPr>
            <a:lvl3pPr>
              <a:buNone/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- Second level</a:t>
            </a:r>
          </a:p>
          <a:p>
            <a:pPr lvl="2"/>
            <a:r>
              <a:rPr lang="en-US" dirty="0"/>
              <a:t>-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97279" y="1103204"/>
            <a:ext cx="4937760" cy="4764195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buNone/>
              <a:defRPr>
                <a:latin typeface="+mn-lt"/>
              </a:defRPr>
            </a:lvl2pPr>
            <a:lvl3pPr>
              <a:buNone/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- Second level</a:t>
            </a:r>
          </a:p>
          <a:p>
            <a:pPr lvl="2"/>
            <a:r>
              <a:rPr lang="en-US" dirty="0"/>
              <a:t>- 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692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A4052-B253-47C8-BF75-7D12EA93C0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63412"/>
            <a:ext cx="9144000" cy="55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13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617220"/>
            <a:ext cx="3147060" cy="5251875"/>
          </a:xfrm>
        </p:spPr>
        <p:txBody>
          <a:bodyPr anchor="ctr">
            <a:normAutofit/>
          </a:bodyPr>
          <a:lstStyle>
            <a:lvl1pPr algn="r">
              <a:defRPr sz="3187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algn="r">
              <a:defRPr sz="2789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algn="r">
              <a:defRPr sz="1992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algn="r">
              <a:defRPr sz="1992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algn="r">
              <a:defRPr sz="1992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B0E376-236E-4A05-B0A4-A635CBA14650}"/>
              </a:ext>
            </a:extLst>
          </p:cNvPr>
          <p:cNvCxnSpPr>
            <a:cxnSpLocks/>
          </p:cNvCxnSpPr>
          <p:nvPr/>
        </p:nvCxnSpPr>
        <p:spPr>
          <a:xfrm>
            <a:off x="3848100" y="472441"/>
            <a:ext cx="0" cy="568452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BE4709-64DD-410B-829F-0D710D8711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83381" y="617220"/>
            <a:ext cx="7002779" cy="5251875"/>
          </a:xfrm>
        </p:spPr>
        <p:txBody>
          <a:bodyPr anchor="ctr">
            <a:normAutofit/>
          </a:bodyPr>
          <a:lstStyle>
            <a:lvl1pPr>
              <a:defRPr sz="3587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324799" indent="0">
              <a:defRPr sz="3187">
                <a:solidFill>
                  <a:schemeClr val="bg1">
                    <a:lumMod val="50000"/>
                  </a:schemeClr>
                </a:solidFill>
                <a:latin typeface="+mn-lt"/>
              </a:defRPr>
            </a:lvl2pPr>
            <a:lvl3pPr marL="642899" indent="0">
              <a:defRPr sz="2391">
                <a:solidFill>
                  <a:schemeClr val="bg1">
                    <a:lumMod val="50000"/>
                  </a:schemeClr>
                </a:solidFill>
                <a:latin typeface="+mn-lt"/>
              </a:defRPr>
            </a:lvl3pPr>
            <a:lvl4pPr marL="967697" indent="0">
              <a:defRPr sz="2391">
                <a:solidFill>
                  <a:schemeClr val="bg1">
                    <a:lumMod val="50000"/>
                  </a:schemeClr>
                </a:solidFill>
                <a:latin typeface="+mn-lt"/>
              </a:defRPr>
            </a:lvl4pPr>
            <a:lvl5pPr marL="1285797" indent="0">
              <a:defRPr sz="2391">
                <a:solidFill>
                  <a:schemeClr val="bg1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8067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62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100381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836663"/>
            <a:ext cx="4937760" cy="42702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100381"/>
            <a:ext cx="4937760" cy="736283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836663"/>
            <a:ext cx="4937760" cy="427022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30663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785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63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7244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electronics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056" r="39497" b="75393"/>
          <a:stretch/>
        </p:blipFill>
        <p:spPr>
          <a:xfrm>
            <a:off x="0" y="0"/>
            <a:ext cx="404007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0720" y="0"/>
            <a:ext cx="4050791" cy="6858000"/>
          </a:xfrm>
          <a:prstGeom prst="rect">
            <a:avLst/>
          </a:prstGeom>
          <a:solidFill>
            <a:srgbClr val="050135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F4CCF4F8-92C5-4BD2-970F-01DB6D843E5F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330" y="6459786"/>
            <a:ext cx="106095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B7CDD0-642D-47F7-AC74-E94D75C18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884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electronics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907" r="23646" b="75393"/>
          <a:stretch/>
        </p:blipFill>
        <p:spPr>
          <a:xfrm>
            <a:off x="0" y="0"/>
            <a:ext cx="404007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0"/>
            <a:ext cx="4050791" cy="6858000"/>
          </a:xfrm>
          <a:prstGeom prst="rect">
            <a:avLst/>
          </a:prstGeom>
          <a:solidFill>
            <a:srgbClr val="050135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F4CCF4F8-92C5-4BD2-970F-01DB6D843E5F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330" y="6459786"/>
            <a:ext cx="106095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B7CDD0-642D-47F7-AC74-E94D75C18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854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electronics&#10;&#10;Description generated with very high confidence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  <a14:imgEffect>
                      <a14:sharpenSoften amoun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01" r="11352" b="75393"/>
          <a:stretch/>
        </p:blipFill>
        <p:spPr>
          <a:xfrm>
            <a:off x="0" y="0"/>
            <a:ext cx="4040072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" y="0"/>
            <a:ext cx="4050791" cy="6858000"/>
          </a:xfrm>
          <a:prstGeom prst="rect">
            <a:avLst/>
          </a:prstGeom>
          <a:solidFill>
            <a:srgbClr val="050135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1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3" y="6459786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F4CCF4F8-92C5-4BD2-970F-01DB6D843E5F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6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330" y="6459786"/>
            <a:ext cx="106095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B7CDD0-642D-47F7-AC74-E94D75C18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836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 - dark blue">
    <p:bg>
      <p:bgPr>
        <a:solidFill>
          <a:srgbClr val="4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4876800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5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722" y="533400"/>
            <a:ext cx="4097511" cy="1371600"/>
          </a:xfrm>
        </p:spPr>
        <p:txBody>
          <a:bodyPr>
            <a:noAutofit/>
          </a:bodyPr>
          <a:lstStyle>
            <a:lvl1pPr algn="ctr">
              <a:defRPr sz="9562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1" y="2292349"/>
            <a:ext cx="3867631" cy="3575051"/>
          </a:xfrm>
        </p:spPr>
        <p:txBody>
          <a:bodyPr/>
          <a:lstStyle>
            <a:lvl1pPr>
              <a:defRPr sz="2391">
                <a:solidFill>
                  <a:schemeClr val="bg1"/>
                </a:solidFill>
              </a:defRPr>
            </a:lvl1pPr>
            <a:lvl2pPr marL="321449" indent="0">
              <a:defRPr sz="1992">
                <a:solidFill>
                  <a:schemeClr val="bg1"/>
                </a:solidFill>
              </a:defRPr>
            </a:lvl2pPr>
            <a:lvl3pPr marL="642899" indent="0">
              <a:defRPr sz="1793">
                <a:solidFill>
                  <a:schemeClr val="bg1"/>
                </a:solidFill>
              </a:defRPr>
            </a:lvl3pPr>
            <a:lvl4pPr>
              <a:defRPr sz="1595"/>
            </a:lvl4pPr>
            <a:lvl5pPr>
              <a:defRPr sz="1595"/>
            </a:lvl5pPr>
            <a:lvl6pPr>
              <a:defRPr sz="1595"/>
            </a:lvl6pPr>
            <a:lvl7pPr>
              <a:defRPr sz="1595"/>
            </a:lvl7pPr>
            <a:lvl8pPr>
              <a:defRPr sz="1595"/>
            </a:lvl8pPr>
            <a:lvl9pPr>
              <a:defRPr sz="159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4FA1F1-9E59-471C-91B0-B7768A4037D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5256520" y="449037"/>
            <a:ext cx="6249680" cy="5939519"/>
          </a:xfrm>
        </p:spPr>
        <p:txBody>
          <a:bodyPr/>
          <a:lstStyle>
            <a:lvl1pPr>
              <a:defRPr sz="2391">
                <a:solidFill>
                  <a:schemeClr val="bg1"/>
                </a:solidFill>
              </a:defRPr>
            </a:lvl1pPr>
            <a:lvl2pPr marL="284617" indent="0">
              <a:defRPr sz="1992">
                <a:solidFill>
                  <a:schemeClr val="bg1"/>
                </a:solidFill>
              </a:defRPr>
            </a:lvl2pPr>
            <a:lvl3pPr marL="642899" indent="0">
              <a:defRPr sz="1793">
                <a:solidFill>
                  <a:schemeClr val="bg1"/>
                </a:solidFill>
              </a:defRPr>
            </a:lvl3pPr>
            <a:lvl4pPr>
              <a:defRPr sz="1595"/>
            </a:lvl4pPr>
            <a:lvl5pPr>
              <a:defRPr sz="1595"/>
            </a:lvl5pPr>
            <a:lvl6pPr>
              <a:defRPr sz="1595"/>
            </a:lvl6pPr>
            <a:lvl7pPr>
              <a:defRPr sz="1595"/>
            </a:lvl7pPr>
            <a:lvl8pPr>
              <a:defRPr sz="1595"/>
            </a:lvl8pPr>
            <a:lvl9pPr>
              <a:defRPr sz="159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708775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7063" y="2320423"/>
            <a:ext cx="10972800" cy="1575263"/>
          </a:xfrm>
          <a:ln>
            <a:noFill/>
          </a:ln>
        </p:spPr>
        <p:txBody>
          <a:bodyPr/>
          <a:lstStyle>
            <a:lvl1pPr algn="ctr">
              <a:defRPr sz="11500" b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1514763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Custom Layou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20259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1" y="617220"/>
            <a:ext cx="3147060" cy="5251875"/>
          </a:xfrm>
        </p:spPr>
        <p:txBody>
          <a:bodyPr anchor="ctr">
            <a:normAutofit/>
          </a:bodyPr>
          <a:lstStyle>
            <a:lvl1pPr marL="0" indent="0" algn="r">
              <a:buNone/>
              <a:defRPr sz="3187">
                <a:solidFill>
                  <a:schemeClr val="tx1"/>
                </a:solidFill>
                <a:latin typeface="+mj-lt"/>
              </a:defRPr>
            </a:lvl1pPr>
            <a:lvl2pPr marL="228600" indent="0" algn="r">
              <a:buNone/>
              <a:defRPr sz="2789">
                <a:solidFill>
                  <a:schemeClr val="tx1"/>
                </a:solidFill>
                <a:latin typeface="+mj-lt"/>
              </a:defRPr>
            </a:lvl2pPr>
            <a:lvl3pPr marL="457200" indent="0" algn="r">
              <a:buNone/>
              <a:defRPr sz="1992">
                <a:solidFill>
                  <a:schemeClr val="tx1"/>
                </a:solidFill>
                <a:latin typeface="+mj-lt"/>
              </a:defRPr>
            </a:lvl3pPr>
            <a:lvl4pPr marL="661988" indent="0" algn="r">
              <a:buNone/>
              <a:defRPr sz="1992">
                <a:solidFill>
                  <a:schemeClr val="tx1"/>
                </a:solidFill>
                <a:latin typeface="+mj-lt"/>
              </a:defRPr>
            </a:lvl4pPr>
            <a:lvl5pPr marL="855663" indent="0" algn="r">
              <a:buNone/>
              <a:defRPr sz="1992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B0E376-236E-4A05-B0A4-A635CBA14650}"/>
              </a:ext>
            </a:extLst>
          </p:cNvPr>
          <p:cNvCxnSpPr>
            <a:cxnSpLocks/>
          </p:cNvCxnSpPr>
          <p:nvPr/>
        </p:nvCxnSpPr>
        <p:spPr>
          <a:xfrm>
            <a:off x="3848100" y="472441"/>
            <a:ext cx="0" cy="5684520"/>
          </a:xfrm>
          <a:prstGeom prst="line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2BE4709-64DD-410B-829F-0D710D87116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183381" y="617220"/>
            <a:ext cx="7002779" cy="5251875"/>
          </a:xfrm>
        </p:spPr>
        <p:txBody>
          <a:bodyPr anchor="ctr">
            <a:normAutofit/>
          </a:bodyPr>
          <a:lstStyle>
            <a:lvl1pPr marL="0" indent="0">
              <a:buNone/>
              <a:defRPr sz="3587">
                <a:solidFill>
                  <a:schemeClr val="tx1"/>
                </a:solidFill>
                <a:latin typeface="+mn-lt"/>
              </a:defRPr>
            </a:lvl1pPr>
            <a:lvl2pPr marL="324799" indent="0">
              <a:buNone/>
              <a:defRPr sz="3187">
                <a:solidFill>
                  <a:schemeClr val="tx1"/>
                </a:solidFill>
                <a:latin typeface="+mn-lt"/>
              </a:defRPr>
            </a:lvl2pPr>
            <a:lvl3pPr marL="642899" indent="0">
              <a:buNone/>
              <a:defRPr sz="2391">
                <a:solidFill>
                  <a:schemeClr val="tx1"/>
                </a:solidFill>
                <a:latin typeface="+mn-lt"/>
              </a:defRPr>
            </a:lvl3pPr>
            <a:lvl4pPr marL="967697" indent="0">
              <a:buNone/>
              <a:defRPr sz="2391">
                <a:solidFill>
                  <a:schemeClr val="tx1"/>
                </a:solidFill>
                <a:latin typeface="+mn-lt"/>
              </a:defRPr>
            </a:lvl4pPr>
            <a:lvl5pPr marL="1285797" indent="0">
              <a:buNone/>
              <a:defRPr sz="2391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10459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ustom Layout">
    <p:bg>
      <p:bgPr>
        <a:solidFill>
          <a:srgbClr val="22B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937" y="2904704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8497851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ustom Layout">
    <p:bg>
      <p:bgPr>
        <a:solidFill>
          <a:srgbClr val="FB9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6216746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Custom Layout">
    <p:bg>
      <p:bgPr>
        <a:solidFill>
          <a:srgbClr val="4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7969128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5630557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Custom Layout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300655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Custom Layout"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66970329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77063" y="2320423"/>
            <a:ext cx="10972800" cy="1575263"/>
          </a:xfrm>
          <a:ln>
            <a:noFill/>
          </a:ln>
        </p:spPr>
        <p:txBody>
          <a:bodyPr/>
          <a:lstStyle>
            <a:lvl1pPr algn="ctr">
              <a:defRPr sz="11454" b="1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248527697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bg>
      <p:bgPr>
        <a:solidFill>
          <a:srgbClr val="000E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70303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804199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854196"/>
            <a:ext cx="5378548" cy="214486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854196"/>
            <a:ext cx="5378548" cy="214486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36931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A089D6-E53B-498E-9A2E-965393817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91440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2021114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2021114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593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942863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942863"/>
            <a:ext cx="5378548" cy="1877004"/>
          </a:xfrm>
        </p:spPr>
        <p:txBody>
          <a:bodyPr/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4" indent="0">
              <a:buNone/>
              <a:tabLst/>
              <a:defRPr sz="1961"/>
            </a:lvl3pPr>
            <a:lvl4pPr marL="451295" indent="0">
              <a:buNone/>
              <a:defRPr/>
            </a:lvl4pPr>
            <a:lvl5pPr marL="67227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11093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998283"/>
            <a:ext cx="5378548" cy="2377940"/>
          </a:xfrm>
        </p:spPr>
        <p:txBody>
          <a:bodyPr/>
          <a:lstStyle>
            <a:lvl1pPr marL="281670" indent="-28167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690" indent="-228596">
              <a:defRPr sz="2353"/>
            </a:lvl2pPr>
            <a:lvl3pPr marL="685786" indent="-165097">
              <a:tabLst/>
              <a:defRPr sz="1961"/>
            </a:lvl3pPr>
            <a:lvl4pPr marL="863581" indent="-177797">
              <a:defRPr/>
            </a:lvl4pPr>
            <a:lvl5pPr marL="1028678" indent="-16509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998283"/>
            <a:ext cx="5378548" cy="2377940"/>
          </a:xfrm>
        </p:spPr>
        <p:txBody>
          <a:bodyPr/>
          <a:lstStyle>
            <a:lvl1pPr marL="281670" indent="-281670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690" indent="-228596">
              <a:defRPr sz="2353"/>
            </a:lvl2pPr>
            <a:lvl3pPr marL="685786" indent="-165097">
              <a:tabLst/>
              <a:defRPr sz="1961"/>
            </a:lvl3pPr>
            <a:lvl4pPr marL="863581" indent="-177797">
              <a:defRPr/>
            </a:lvl4pPr>
            <a:lvl5pPr marL="1028678" indent="-16509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69166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2" b="7626"/>
          <a:stretch/>
        </p:blipFill>
        <p:spPr>
          <a:xfrm>
            <a:off x="0" y="2"/>
            <a:ext cx="12192000" cy="6354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5025" y="2432828"/>
            <a:ext cx="11653523" cy="110786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9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274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eneric 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80753" y="1341579"/>
            <a:ext cx="7570739" cy="1973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  <a:lvl2pPr marL="0" indent="0">
              <a:buFontTx/>
              <a:buNone/>
              <a:defRPr sz="1867">
                <a:solidFill>
                  <a:srgbClr val="616161"/>
                </a:solidFill>
              </a:defRPr>
            </a:lvl2pPr>
            <a:lvl3pPr marL="224033" indent="0">
              <a:buNone/>
              <a:defRPr>
                <a:solidFill>
                  <a:srgbClr val="616161"/>
                </a:solidFill>
              </a:defRPr>
            </a:lvl3pPr>
            <a:lvl4pPr marL="448063" indent="0">
              <a:buNone/>
              <a:defRPr>
                <a:solidFill>
                  <a:srgbClr val="616161"/>
                </a:solidFill>
              </a:defRPr>
            </a:lvl4pPr>
            <a:lvl5pPr marL="672094" indent="0">
              <a:buNone/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59019" y="289516"/>
            <a:ext cx="11467743" cy="8996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3104384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51832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42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99718" y="1917309"/>
            <a:ext cx="11653523" cy="1419876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76" indent="-236541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70" indent="-336137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3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Edit Master text styles</a:t>
            </a:r>
          </a:p>
          <a:p>
            <a:pPr marL="0" lvl="1" indent="0" algn="l" defTabSz="89613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35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30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3178777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7"/>
            <a:ext cx="11653523" cy="4931036"/>
          </a:xfrm>
        </p:spPr>
        <p:txBody>
          <a:bodyPr wrap="square">
            <a:noAutofit/>
          </a:bodyPr>
          <a:lstStyle>
            <a:lvl1pPr marL="0" indent="0">
              <a:buNone/>
              <a:defRPr/>
            </a:lvl1pPr>
            <a:lvl2pPr marL="336137" indent="0">
              <a:buNone/>
              <a:defRPr/>
            </a:lvl2pPr>
            <a:lvl3pPr marL="560227" indent="0">
              <a:buNone/>
              <a:defRPr sz="2353"/>
            </a:lvl3pPr>
            <a:lvl4pPr marL="784319" indent="0">
              <a:buNone/>
              <a:defRPr sz="1961"/>
            </a:lvl4pPr>
            <a:lvl5pPr marL="1008409" indent="0">
              <a:buNone/>
              <a:defRPr sz="1961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833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6228525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gr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0" y="1613054"/>
            <a:ext cx="10972800" cy="112594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38664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ba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0567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9978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>
          <a:xfrm>
            <a:off x="6631471" y="1613055"/>
            <a:ext cx="0" cy="426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13"/>
          <p:cNvSpPr>
            <a:spLocks noGrp="1"/>
          </p:cNvSpPr>
          <p:nvPr>
            <p:ph sz="quarter" idx="10"/>
          </p:nvPr>
        </p:nvSpPr>
        <p:spPr>
          <a:xfrm>
            <a:off x="609602" y="1613055"/>
            <a:ext cx="5852865" cy="1284199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0"/>
              <a:buChar char="v"/>
              <a:defRPr sz="2667" baseline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38664"/>
            <a:ext cx="872374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bar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650567"/>
            <a:ext cx="121920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917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A089D6-E53B-498E-9A2E-965393817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91440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2021114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2021114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bg1">
                    <a:lumMod val="95000"/>
                    <a:lumOff val="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31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ContentWith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3"/>
          <p:cNvSpPr>
            <a:spLocks noGrp="1"/>
          </p:cNvSpPr>
          <p:nvPr>
            <p:ph sz="quarter" idx="10"/>
          </p:nvPr>
        </p:nvSpPr>
        <p:spPr>
          <a:xfrm>
            <a:off x="609602" y="1613055"/>
            <a:ext cx="5852865" cy="1284199"/>
          </a:xfrm>
        </p:spPr>
        <p:txBody>
          <a:bodyPr/>
          <a:lstStyle>
            <a:lvl1pPr eaLnBrk="1" hangingPunct="1">
              <a:spcBef>
                <a:spcPct val="20000"/>
              </a:spcBef>
              <a:buFont typeface="Wingdings" charset="0"/>
              <a:buChar char="v"/>
              <a:defRPr sz="2667" baseline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 bwMode="auto">
          <a:xfrm>
            <a:off x="6462468" y="3065151"/>
            <a:ext cx="5732673" cy="727700"/>
          </a:xfrm>
          <a:custGeom>
            <a:avLst/>
            <a:gdLst>
              <a:gd name="connsiteX0" fmla="*/ 0 w 3886200"/>
              <a:gd name="connsiteY0" fmla="*/ 5143499 h 5143499"/>
              <a:gd name="connsiteX1" fmla="*/ 971550 w 3886200"/>
              <a:gd name="connsiteY1" fmla="*/ 0 h 5143499"/>
              <a:gd name="connsiteX2" fmla="*/ 3886200 w 3886200"/>
              <a:gd name="connsiteY2" fmla="*/ 0 h 5143499"/>
              <a:gd name="connsiteX3" fmla="*/ 2914650 w 3886200"/>
              <a:gd name="connsiteY3" fmla="*/ 5143499 h 5143499"/>
              <a:gd name="connsiteX4" fmla="*/ 0 w 3886200"/>
              <a:gd name="connsiteY4" fmla="*/ 5143499 h 5143499"/>
              <a:gd name="connsiteX0" fmla="*/ 0 w 3896346"/>
              <a:gd name="connsiteY0" fmla="*/ 5143499 h 5151291"/>
              <a:gd name="connsiteX1" fmla="*/ 971550 w 3896346"/>
              <a:gd name="connsiteY1" fmla="*/ 0 h 5151291"/>
              <a:gd name="connsiteX2" fmla="*/ 3886200 w 3896346"/>
              <a:gd name="connsiteY2" fmla="*/ 0 h 5151291"/>
              <a:gd name="connsiteX3" fmla="*/ 3896346 w 3896346"/>
              <a:gd name="connsiteY3" fmla="*/ 5151291 h 5151291"/>
              <a:gd name="connsiteX4" fmla="*/ 0 w 3896346"/>
              <a:gd name="connsiteY4" fmla="*/ 5143499 h 5151291"/>
              <a:gd name="connsiteX0" fmla="*/ 0 w 3888554"/>
              <a:gd name="connsiteY0" fmla="*/ 5143499 h 5143499"/>
              <a:gd name="connsiteX1" fmla="*/ 971550 w 3888554"/>
              <a:gd name="connsiteY1" fmla="*/ 0 h 5143499"/>
              <a:gd name="connsiteX2" fmla="*/ 3886200 w 3888554"/>
              <a:gd name="connsiteY2" fmla="*/ 0 h 5143499"/>
              <a:gd name="connsiteX3" fmla="*/ 3888554 w 3888554"/>
              <a:gd name="connsiteY3" fmla="*/ 5120125 h 5143499"/>
              <a:gd name="connsiteX4" fmla="*/ 0 w 3888554"/>
              <a:gd name="connsiteY4" fmla="*/ 5143499 h 5143499"/>
              <a:gd name="connsiteX0" fmla="*/ 0 w 3888554"/>
              <a:gd name="connsiteY0" fmla="*/ 5143499 h 5143500"/>
              <a:gd name="connsiteX1" fmla="*/ 971550 w 3888554"/>
              <a:gd name="connsiteY1" fmla="*/ 0 h 5143500"/>
              <a:gd name="connsiteX2" fmla="*/ 3886200 w 3888554"/>
              <a:gd name="connsiteY2" fmla="*/ 0 h 5143500"/>
              <a:gd name="connsiteX3" fmla="*/ 3888554 w 3888554"/>
              <a:gd name="connsiteY3" fmla="*/ 5143500 h 5143500"/>
              <a:gd name="connsiteX4" fmla="*/ 0 w 3888554"/>
              <a:gd name="connsiteY4" fmla="*/ 514349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88554" h="5143500">
                <a:moveTo>
                  <a:pt x="0" y="5143499"/>
                </a:moveTo>
                <a:lnTo>
                  <a:pt x="971550" y="0"/>
                </a:lnTo>
                <a:lnTo>
                  <a:pt x="3886200" y="0"/>
                </a:lnTo>
                <a:cubicBezTo>
                  <a:pt x="3886985" y="1706708"/>
                  <a:pt x="3887769" y="3436792"/>
                  <a:pt x="3888554" y="5143500"/>
                </a:cubicBezTo>
                <a:lnTo>
                  <a:pt x="0" y="51434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marL="0" indent="0" algn="ctr">
              <a:buNone/>
              <a:defRPr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Picture Goes Here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9600" y="338664"/>
            <a:ext cx="872374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3002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635897"/>
            <a:ext cx="11653523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65757225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822951" y="2408827"/>
            <a:ext cx="10972800" cy="1575263"/>
          </a:xfrm>
          <a:ln>
            <a:noFill/>
          </a:ln>
        </p:spPr>
        <p:txBody>
          <a:bodyPr/>
          <a:lstStyle>
            <a:lvl1pPr algn="ctr">
              <a:defRPr sz="1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2042556655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3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1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9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6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4983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ccent Color 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796637" y="2428562"/>
            <a:ext cx="10972800" cy="1575263"/>
          </a:xfrm>
          <a:ln>
            <a:noFill/>
          </a:ln>
        </p:spPr>
        <p:txBody>
          <a:bodyPr/>
          <a:lstStyle>
            <a:lvl1pPr algn="ctr">
              <a:defRPr sz="1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52772841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07757" y="2765367"/>
            <a:ext cx="10353763" cy="970451"/>
          </a:xfrm>
        </p:spPr>
        <p:txBody>
          <a:bodyPr>
            <a:noAutofit/>
          </a:bodyPr>
          <a:lstStyle>
            <a:lvl1pPr>
              <a:defRPr sz="115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1838097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/>
        </p:nvSpPr>
        <p:spPr bwMode="white">
          <a:xfrm>
            <a:off x="4503514" y="6566925"/>
            <a:ext cx="3184974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93298771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2" indent="0">
              <a:buNone/>
              <a:defRPr/>
            </a:lvl3pPr>
            <a:lvl4pPr marL="448182" indent="0">
              <a:buNone/>
              <a:defRPr/>
            </a:lvl4pPr>
            <a:lvl5pPr marL="67227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114491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11653523" cy="2431264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9713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6169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7"/>
            <a:ext cx="9859116" cy="1107867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9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5" cy="729943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623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31CA73-AF2A-4516-A327-EB227EDCD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91440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2025650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+mn-lt"/>
                <a:cs typeface="Segoe UI" panose="020B05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latin typeface="+mn-lt"/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latin typeface="+mn-lt"/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latin typeface="+mn-lt"/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2025650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+mn-lt"/>
                <a:cs typeface="Segoe UI" panose="020B05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>
                <a:latin typeface="+mn-lt"/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>
                <a:latin typeface="+mn-lt"/>
              </a:defRPr>
            </a:lvl3pPr>
            <a:lvl4pPr marL="828675" indent="-176213">
              <a:buFont typeface="Wingdings" panose="05000000000000000000" pitchFamily="2" charset="2"/>
              <a:buChar char=""/>
              <a:defRPr sz="1400" b="0">
                <a:latin typeface="+mn-lt"/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7425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816742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3" descr="winterbranding-im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" y="271463"/>
            <a:ext cx="12189883" cy="1606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4" descr="70percent-whi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78015"/>
            <a:ext cx="12192000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8" descr="40persent-whi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17" y="2209800"/>
            <a:ext cx="12189883" cy="3436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1" descr="30persent-white-grad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648327"/>
            <a:ext cx="12192000" cy="32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2" descr="30persent-white-gradien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2"/>
            <a:ext cx="12192000" cy="265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9347200" y="1219202"/>
            <a:ext cx="2641600" cy="584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en-US" sz="3200">
                <a:effectLst>
                  <a:outerShdw blurRad="38100" dist="38100" dir="2700000" algn="tl">
                    <a:srgbClr val="000000"/>
                  </a:outerShdw>
                </a:effectLst>
              </a:rPr>
              <a:t>Demo</a:t>
            </a:r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ctrTitle"/>
          </p:nvPr>
        </p:nvSpPr>
        <p:spPr>
          <a:xfrm>
            <a:off x="609600" y="2514601"/>
            <a:ext cx="11074400" cy="646331"/>
          </a:xfrm>
        </p:spPr>
        <p:txBody>
          <a:bodyPr/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1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5115248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25408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- Benko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 txBox="1">
            <a:spLocks noGrp="1"/>
          </p:cNvSpPr>
          <p:nvPr>
            <p:ph type="body" idx="1"/>
          </p:nvPr>
        </p:nvSpPr>
        <p:spPr>
          <a:xfrm>
            <a:off x="609600" y="1600648"/>
            <a:ext cx="10972800" cy="4525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ADC4"/>
              </a:buClr>
              <a:buSzPct val="150000"/>
              <a:buFont typeface="Symbol" panose="05050102010706020507" pitchFamily="18" charset="2"/>
              <a:buNone/>
              <a:defRPr sz="3375" b="0" i="0" u="none" strike="noStrike" cap="none">
                <a:solidFill>
                  <a:schemeClr val="bg1">
                    <a:lumMod val="50000"/>
                  </a:schemeClr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324799" marR="0" lvl="1" indent="0" algn="l" rtl="0">
              <a:spcBef>
                <a:spcPts val="84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None/>
              <a:defRPr sz="3095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642899" marR="0" lvl="2" indent="0" algn="l" rtl="0">
              <a:spcBef>
                <a:spcPts val="84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None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967697" marR="0" lvl="3" indent="0" algn="l" rtl="0">
              <a:spcBef>
                <a:spcPts val="84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None/>
              <a:defRPr sz="2531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1285797" marR="0" lvl="4" indent="0" algn="l" rtl="0">
              <a:spcBef>
                <a:spcPts val="844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None/>
              <a:defRPr sz="2251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750048" marR="0" lvl="5" indent="-182602" algn="l" rtl="0">
              <a:spcBef>
                <a:spcPts val="3095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1071497" marR="0" lvl="6" indent="-182601" algn="l" rtl="0">
              <a:spcBef>
                <a:spcPts val="3095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1392948" marR="0" lvl="7" indent="-182601" algn="l" rtl="0">
              <a:spcBef>
                <a:spcPts val="3095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1714396" marR="0" lvl="8" indent="-182601" algn="l" rtl="0">
              <a:spcBef>
                <a:spcPts val="3095"/>
              </a:spcBef>
              <a:spcAft>
                <a:spcPts val="0"/>
              </a:spcAft>
              <a:buClr>
                <a:srgbClr val="62ADC4"/>
              </a:buClr>
              <a:buSzPct val="145000"/>
              <a:buFont typeface="Avenir"/>
              <a:buChar char="•"/>
              <a:defRPr sz="2672" b="0" i="0" u="none" strike="noStrike" cap="none">
                <a:solidFill>
                  <a:srgbClr val="81818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882A46-1443-4A08-9E44-FB460E4F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73041"/>
            <a:ext cx="10972800" cy="6965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88857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lt Title and Content - Benko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 txBox="1">
            <a:spLocks noGrp="1"/>
          </p:cNvSpPr>
          <p:nvPr>
            <p:ph type="title"/>
          </p:nvPr>
        </p:nvSpPr>
        <p:spPr>
          <a:xfrm>
            <a:off x="609601" y="580431"/>
            <a:ext cx="10219764" cy="6965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640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321449" marR="0" lvl="5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642899" marR="0" lvl="6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964348" marR="0" lvl="7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1285797" marR="0" lvl="8" indent="0" algn="l" rtl="0">
              <a:spcBef>
                <a:spcPts val="0"/>
              </a:spcBef>
              <a:spcAft>
                <a:spcPts val="0"/>
              </a:spcAft>
              <a:buNone/>
              <a:defRPr sz="3797" b="0" i="0" u="none" strike="noStrike" cap="none">
                <a:solidFill>
                  <a:srgbClr val="1B7ABC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BBA65A-609E-45E8-9305-C8E9E34AFF08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601" y="1600646"/>
            <a:ext cx="4926707" cy="4525119"/>
          </a:xfrm>
        </p:spPr>
        <p:txBody>
          <a:bodyPr anchor="t">
            <a:normAutofit/>
          </a:bodyPr>
          <a:lstStyle>
            <a:lvl1pPr>
              <a:defRPr sz="3587">
                <a:solidFill>
                  <a:schemeClr val="bg1">
                    <a:lumMod val="50000"/>
                  </a:schemeClr>
                </a:solidFill>
                <a:latin typeface="Avenir"/>
              </a:defRPr>
            </a:lvl1pPr>
            <a:lvl2pPr marL="324799" indent="0">
              <a:defRPr sz="3187">
                <a:solidFill>
                  <a:schemeClr val="bg1">
                    <a:lumMod val="50000"/>
                  </a:schemeClr>
                </a:solidFill>
                <a:latin typeface="Avenir"/>
              </a:defRPr>
            </a:lvl2pPr>
            <a:lvl3pPr marL="642899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3pPr>
            <a:lvl4pPr marL="967697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4pPr>
            <a:lvl5pPr marL="1285797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D53C6CB-66CD-40AF-A972-D8CDC44FD63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015959" y="1614593"/>
            <a:ext cx="4926707" cy="4525119"/>
          </a:xfrm>
        </p:spPr>
        <p:txBody>
          <a:bodyPr anchor="t">
            <a:normAutofit/>
          </a:bodyPr>
          <a:lstStyle>
            <a:lvl1pPr>
              <a:defRPr sz="3587">
                <a:solidFill>
                  <a:schemeClr val="bg1">
                    <a:lumMod val="50000"/>
                  </a:schemeClr>
                </a:solidFill>
                <a:latin typeface="Avenir"/>
              </a:defRPr>
            </a:lvl1pPr>
            <a:lvl2pPr marL="324799" indent="0">
              <a:defRPr sz="3187">
                <a:solidFill>
                  <a:schemeClr val="bg1">
                    <a:lumMod val="50000"/>
                  </a:schemeClr>
                </a:solidFill>
                <a:latin typeface="Avenir"/>
              </a:defRPr>
            </a:lvl2pPr>
            <a:lvl3pPr marL="642899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3pPr>
            <a:lvl4pPr marL="967697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4pPr>
            <a:lvl5pPr marL="1285797" indent="0">
              <a:defRPr sz="2391">
                <a:solidFill>
                  <a:schemeClr val="bg1">
                    <a:lumMod val="50000"/>
                  </a:schemeClr>
                </a:solidFill>
                <a:latin typeface="Avenir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75319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  <p:sp>
        <p:nvSpPr>
          <p:cNvPr id="3" name="Shape 853">
            <a:extLst>
              <a:ext uri="{FF2B5EF4-FFF2-40B4-BE49-F238E27FC236}">
                <a16:creationId xmlns:a16="http://schemas.microsoft.com/office/drawing/2014/main" id="{7A149B78-4409-490F-87FF-9C759D172864}"/>
              </a:ext>
            </a:extLst>
          </p:cNvPr>
          <p:cNvSpPr/>
          <p:nvPr/>
        </p:nvSpPr>
        <p:spPr>
          <a:xfrm>
            <a:off x="1001696" y="477227"/>
            <a:ext cx="1783976" cy="177700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4" name="Shape 854">
            <a:extLst>
              <a:ext uri="{FF2B5EF4-FFF2-40B4-BE49-F238E27FC236}">
                <a16:creationId xmlns:a16="http://schemas.microsoft.com/office/drawing/2014/main" id="{324E063C-9B4C-49AC-8B7A-84DD6EDB15F5}"/>
              </a:ext>
            </a:extLst>
          </p:cNvPr>
          <p:cNvSpPr/>
          <p:nvPr/>
        </p:nvSpPr>
        <p:spPr>
          <a:xfrm>
            <a:off x="3198049" y="477227"/>
            <a:ext cx="1783976" cy="1777008"/>
          </a:xfrm>
          <a:prstGeom prst="ellipse">
            <a:avLst/>
          </a:prstGeom>
          <a:solidFill>
            <a:srgbClr val="22BAA8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5" name="Shape 855">
            <a:extLst>
              <a:ext uri="{FF2B5EF4-FFF2-40B4-BE49-F238E27FC236}">
                <a16:creationId xmlns:a16="http://schemas.microsoft.com/office/drawing/2014/main" id="{020B1A3C-ACF4-48DE-A29D-B98895048D11}"/>
              </a:ext>
            </a:extLst>
          </p:cNvPr>
          <p:cNvSpPr/>
          <p:nvPr/>
        </p:nvSpPr>
        <p:spPr>
          <a:xfrm>
            <a:off x="5385437" y="477227"/>
            <a:ext cx="1783976" cy="1777008"/>
          </a:xfrm>
          <a:prstGeom prst="ellipse">
            <a:avLst/>
          </a:prstGeom>
          <a:solidFill>
            <a:srgbClr val="FB9823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6" name="Shape 856">
            <a:extLst>
              <a:ext uri="{FF2B5EF4-FFF2-40B4-BE49-F238E27FC236}">
                <a16:creationId xmlns:a16="http://schemas.microsoft.com/office/drawing/2014/main" id="{1FABA512-58D1-40EF-A875-876C71F1B663}"/>
              </a:ext>
            </a:extLst>
          </p:cNvPr>
          <p:cNvSpPr/>
          <p:nvPr/>
        </p:nvSpPr>
        <p:spPr>
          <a:xfrm>
            <a:off x="7572825" y="477227"/>
            <a:ext cx="1783976" cy="1777008"/>
          </a:xfrm>
          <a:prstGeom prst="ellipse">
            <a:avLst/>
          </a:prstGeom>
          <a:solidFill>
            <a:srgbClr val="4A5599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  <p:sp>
        <p:nvSpPr>
          <p:cNvPr id="7" name="Shape 857">
            <a:extLst>
              <a:ext uri="{FF2B5EF4-FFF2-40B4-BE49-F238E27FC236}">
                <a16:creationId xmlns:a16="http://schemas.microsoft.com/office/drawing/2014/main" id="{ADD5A0A0-833C-4BAB-81A0-6C78B31778CB}"/>
              </a:ext>
            </a:extLst>
          </p:cNvPr>
          <p:cNvSpPr/>
          <p:nvPr/>
        </p:nvSpPr>
        <p:spPr>
          <a:xfrm>
            <a:off x="9760215" y="477227"/>
            <a:ext cx="1783976" cy="1777008"/>
          </a:xfrm>
          <a:prstGeom prst="ellipse">
            <a:avLst/>
          </a:prstGeom>
          <a:solidFill>
            <a:srgbClr val="B4B4B4"/>
          </a:soli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12" b="0" i="0" u="none">
              <a:solidFill>
                <a:schemeClr val="dk1"/>
              </a:solidFill>
              <a:latin typeface="+mn-lt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053491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Custom Layout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9568181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Custom Layout">
    <p:bg>
      <p:bgPr>
        <a:solidFill>
          <a:srgbClr val="22BA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1937" y="2904704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4881624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Custom Layout">
    <p:bg>
      <p:bgPr>
        <a:solidFill>
          <a:srgbClr val="FB98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125912922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Custom Layout">
    <p:bg>
      <p:bgPr>
        <a:solidFill>
          <a:srgbClr val="4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2459922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05BF7-B13E-4C69-BE51-FCEB1AF366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91440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72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56445443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ustom Layout">
    <p:bg>
      <p:bgPr>
        <a:solidFill>
          <a:schemeClr val="bg1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7917347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ustom Layout">
    <p:bg>
      <p:bgPr>
        <a:solidFill>
          <a:srgbClr val="B4B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64947-8186-4158-9EF6-F4EFC4F047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4761" y="2857868"/>
            <a:ext cx="10729431" cy="1142267"/>
          </a:xfrm>
          <a:ln>
            <a:noFill/>
          </a:ln>
        </p:spPr>
        <p:txBody>
          <a:bodyPr/>
          <a:lstStyle>
            <a:lvl1pPr algn="ctr">
              <a:defRPr sz="1167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Section</a:t>
            </a:r>
          </a:p>
        </p:txBody>
      </p:sp>
    </p:spTree>
    <p:extLst>
      <p:ext uri="{BB962C8B-B14F-4D97-AF65-F5344CB8AC3E}">
        <p14:creationId xmlns:p14="http://schemas.microsoft.com/office/powerpoint/2010/main" val="354290974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80"/>
            <a:ext cx="11653523" cy="185820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53"/>
            </a:lvl2pPr>
            <a:lvl3pPr marL="223196" indent="0">
              <a:buNone/>
              <a:defRPr/>
            </a:lvl3pPr>
            <a:lvl4pPr marL="446390" indent="0">
              <a:buNone/>
              <a:defRPr/>
            </a:lvl4pPr>
            <a:lvl5pPr marL="6695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585329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de and Descri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824" y="365127"/>
            <a:ext cx="11346611" cy="67004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824" y="1167444"/>
            <a:ext cx="4019909" cy="5492149"/>
          </a:xfrm>
          <a:solidFill>
            <a:schemeClr val="bg1">
              <a:lumMod val="50000"/>
            </a:schemeClr>
          </a:solidFill>
        </p:spPr>
        <p:txBody>
          <a:bodyPr anchor="ctr"/>
          <a:lstStyle>
            <a:lvl1pPr>
              <a:defRPr sz="2391">
                <a:solidFill>
                  <a:schemeClr val="bg2"/>
                </a:solidFill>
              </a:defRPr>
            </a:lvl1pPr>
            <a:lvl2pPr>
              <a:defRPr sz="1992">
                <a:solidFill>
                  <a:schemeClr val="bg2"/>
                </a:solidFill>
              </a:defRPr>
            </a:lvl2pPr>
            <a:lvl3pPr>
              <a:defRPr sz="1793">
                <a:solidFill>
                  <a:schemeClr val="bg2"/>
                </a:solidFill>
              </a:defRPr>
            </a:lvl3pPr>
            <a:lvl4pPr>
              <a:defRPr sz="1595">
                <a:solidFill>
                  <a:schemeClr val="bg2"/>
                </a:solidFill>
              </a:defRPr>
            </a:lvl4pPr>
            <a:lvl5pPr>
              <a:defRPr sz="1595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462734" y="1167443"/>
            <a:ext cx="7326703" cy="2969720"/>
          </a:xfrm>
          <a:prstGeom prst="roundRect">
            <a:avLst>
              <a:gd name="adj" fmla="val 241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462733" y="1167444"/>
            <a:ext cx="7326703" cy="549214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1pPr>
            <a:lvl2pPr marL="455397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2pPr>
            <a:lvl3pPr marL="910795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3pPr>
            <a:lvl4pPr marL="1366193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4pPr>
            <a:lvl5pPr marL="1821589" indent="0">
              <a:lnSpc>
                <a:spcPct val="90000"/>
              </a:lnSpc>
              <a:buNone/>
              <a:defRPr sz="1595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31165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 - dark blue">
    <p:bg>
      <p:bgPr>
        <a:solidFill>
          <a:srgbClr val="4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"/>
            <a:ext cx="4876800" cy="685800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95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9722" y="533400"/>
            <a:ext cx="4097511" cy="1371600"/>
          </a:xfrm>
        </p:spPr>
        <p:txBody>
          <a:bodyPr>
            <a:noAutofit/>
          </a:bodyPr>
          <a:lstStyle>
            <a:lvl1pPr algn="ctr">
              <a:defRPr sz="9562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1" y="2292349"/>
            <a:ext cx="3867631" cy="3575051"/>
          </a:xfrm>
        </p:spPr>
        <p:txBody>
          <a:bodyPr/>
          <a:lstStyle>
            <a:lvl1pPr>
              <a:defRPr sz="2391">
                <a:solidFill>
                  <a:schemeClr val="bg1"/>
                </a:solidFill>
              </a:defRPr>
            </a:lvl1pPr>
            <a:lvl2pPr marL="321449" indent="0">
              <a:defRPr sz="1992">
                <a:solidFill>
                  <a:schemeClr val="bg1"/>
                </a:solidFill>
              </a:defRPr>
            </a:lvl2pPr>
            <a:lvl3pPr marL="642899" indent="0">
              <a:defRPr sz="1793">
                <a:solidFill>
                  <a:schemeClr val="bg1"/>
                </a:solidFill>
              </a:defRPr>
            </a:lvl3pPr>
            <a:lvl4pPr>
              <a:defRPr sz="1595"/>
            </a:lvl4pPr>
            <a:lvl5pPr>
              <a:defRPr sz="1595"/>
            </a:lvl5pPr>
            <a:lvl6pPr>
              <a:defRPr sz="1595"/>
            </a:lvl6pPr>
            <a:lvl7pPr>
              <a:defRPr sz="1595"/>
            </a:lvl7pPr>
            <a:lvl8pPr>
              <a:defRPr sz="1595"/>
            </a:lvl8pPr>
            <a:lvl9pPr>
              <a:defRPr sz="159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D4FA1F1-9E59-471C-91B0-B7768A4037D5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5256520" y="449037"/>
            <a:ext cx="6249680" cy="5939519"/>
          </a:xfrm>
        </p:spPr>
        <p:txBody>
          <a:bodyPr/>
          <a:lstStyle>
            <a:lvl1pPr>
              <a:defRPr sz="2391">
                <a:solidFill>
                  <a:schemeClr val="bg1"/>
                </a:solidFill>
              </a:defRPr>
            </a:lvl1pPr>
            <a:lvl2pPr marL="284617" indent="0">
              <a:defRPr sz="1992">
                <a:solidFill>
                  <a:schemeClr val="bg1"/>
                </a:solidFill>
              </a:defRPr>
            </a:lvl2pPr>
            <a:lvl3pPr marL="642899" indent="0">
              <a:defRPr sz="1793">
                <a:solidFill>
                  <a:schemeClr val="bg1"/>
                </a:solidFill>
              </a:defRPr>
            </a:lvl3pPr>
            <a:lvl4pPr>
              <a:defRPr sz="1595"/>
            </a:lvl4pPr>
            <a:lvl5pPr>
              <a:defRPr sz="1595"/>
            </a:lvl5pPr>
            <a:lvl6pPr>
              <a:defRPr sz="1595"/>
            </a:lvl6pPr>
            <a:lvl7pPr>
              <a:defRPr sz="1595"/>
            </a:lvl7pPr>
            <a:lvl8pPr>
              <a:defRPr sz="1595"/>
            </a:lvl8pPr>
            <a:lvl9pPr>
              <a:defRPr sz="159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9185086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Visual Studio Live! Redmond 20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63CDA3-A2DE-473C-A81C-F73D2A1BFF69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8500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sual Studio Live! Washington, D.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3A4F-54E2-42AD-AEE7-525DC08E7D5E}" type="datetimeFigureOut">
              <a:rPr lang="en-US" smtClean="0"/>
              <a:pPr>
                <a:defRPr/>
              </a:pPr>
              <a:t>9/28/2024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9037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6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14562E-E191-4140-8CA7-D81566904FD6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565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2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886AD8-D031-4E57-A880-97BEE7625BF5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89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977C0-5FDC-44D0-8DD1-E2C749313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2" y="0"/>
            <a:ext cx="12191996" cy="15189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9144000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60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146D33-8E80-4809-BCCA-EEFDCA7877C6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13996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75E31E-3DDB-4319-BC51-F5022B7F3C8D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6204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638B8-B788-4682-A596-85CF4ED65A7B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4053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273052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7" y="1435104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C0D6F-86BC-4F0A-A9FD-A71A70874F57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04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1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62623F-4765-4759-9A73-D8655DC8D973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8084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ACF2FE-3FA7-4ABC-8D10-AB106564C9F6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03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6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6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D803F9-FDAA-4AD8-AB1F-AC9EA3FA17D9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66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80885" y="1616926"/>
            <a:ext cx="11429747" cy="2476407"/>
          </a:xfrm>
        </p:spPr>
        <p:txBody>
          <a:bodyPr anchor="b">
            <a:noAutofit/>
          </a:bodyPr>
          <a:lstStyle>
            <a:lvl1pPr algn="l">
              <a:defRPr sz="635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2208" y="381612"/>
            <a:ext cx="9086846" cy="1142440"/>
          </a:xfrm>
        </p:spPr>
        <p:txBody>
          <a:bodyPr anchor="t">
            <a:noAutofit/>
          </a:bodyPr>
          <a:lstStyle>
            <a:lvl1pPr algn="l">
              <a:defRPr lang="en-US" sz="4233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46F8DABB-E4F2-D653-F69A-A4E6C0A3DB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85" y="4367186"/>
            <a:ext cx="6571363" cy="236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F94F5134-DAA3-5C22-00D4-BBD65F3F60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71415" y="4367186"/>
            <a:ext cx="3847889" cy="22245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F8681-3B1F-7FB6-848B-C2C902E89F57}"/>
              </a:ext>
            </a:extLst>
          </p:cNvPr>
          <p:cNvSpPr txBox="1"/>
          <p:nvPr userDrawn="1"/>
        </p:nvSpPr>
        <p:spPr>
          <a:xfrm>
            <a:off x="8755782" y="5202621"/>
            <a:ext cx="2479153" cy="548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82" b="1" err="1">
                <a:solidFill>
                  <a:srgbClr val="0DB06E"/>
                </a:solidFill>
              </a:rPr>
              <a:t>SQLSaturday</a:t>
            </a:r>
            <a:r>
              <a:rPr lang="en-US" sz="1482" b="1">
                <a:solidFill>
                  <a:srgbClr val="0DB06E"/>
                </a:solidFill>
              </a:rPr>
              <a:t> #1087</a:t>
            </a:r>
          </a:p>
          <a:p>
            <a:pPr algn="ctr"/>
            <a:r>
              <a:rPr lang="en-US" sz="1482" b="1">
                <a:solidFill>
                  <a:srgbClr val="0DB06E"/>
                </a:solidFill>
              </a:rPr>
              <a:t>September 28</a:t>
            </a:r>
            <a:r>
              <a:rPr lang="en-US" sz="1482" b="1" baseline="30000">
                <a:solidFill>
                  <a:srgbClr val="0DB06E"/>
                </a:solidFill>
              </a:rPr>
              <a:t>th</a:t>
            </a:r>
            <a:r>
              <a:rPr lang="en-US" sz="1482" b="1">
                <a:solidFill>
                  <a:srgbClr val="0DB06E"/>
                </a:solidFill>
              </a:rPr>
              <a:t>, 2024</a:t>
            </a:r>
          </a:p>
        </p:txBody>
      </p:sp>
    </p:spTree>
    <p:extLst>
      <p:ext uri="{BB962C8B-B14F-4D97-AF65-F5344CB8AC3E}">
        <p14:creationId xmlns:p14="http://schemas.microsoft.com/office/powerpoint/2010/main" val="181020444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80983" y="-380896"/>
            <a:ext cx="5638562" cy="7619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1369" y="381375"/>
            <a:ext cx="11429264" cy="6095252"/>
          </a:xfrm>
        </p:spPr>
        <p:txBody>
          <a:bodyPr anchor="ctr"/>
          <a:lstStyle>
            <a:lvl1pPr algn="r">
              <a:defRPr sz="635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01494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609609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219218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828826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438434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5883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9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60.xml"/><Relationship Id="rId42" Type="http://schemas.openxmlformats.org/officeDocument/2006/relationships/slideLayout" Target="../slideLayouts/slideLayout68.xml"/><Relationship Id="rId47" Type="http://schemas.openxmlformats.org/officeDocument/2006/relationships/slideLayout" Target="../slideLayouts/slideLayout73.xml"/><Relationship Id="rId50" Type="http://schemas.openxmlformats.org/officeDocument/2006/relationships/slideLayout" Target="../slideLayouts/slideLayout76.xml"/><Relationship Id="rId55" Type="http://schemas.openxmlformats.org/officeDocument/2006/relationships/slideLayout" Target="../slideLayouts/slideLayout81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32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3.xml"/><Relationship Id="rId40" Type="http://schemas.openxmlformats.org/officeDocument/2006/relationships/slideLayout" Target="../slideLayouts/slideLayout66.xml"/><Relationship Id="rId45" Type="http://schemas.openxmlformats.org/officeDocument/2006/relationships/slideLayout" Target="../slideLayouts/slideLayout71.xml"/><Relationship Id="rId53" Type="http://schemas.openxmlformats.org/officeDocument/2006/relationships/slideLayout" Target="../slideLayouts/slideLayout79.xml"/><Relationship Id="rId58" Type="http://schemas.openxmlformats.org/officeDocument/2006/relationships/slideLayout" Target="../slideLayouts/slideLayout84.xml"/><Relationship Id="rId5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slideLayout" Target="../slideLayouts/slideLayout53.xml"/><Relationship Id="rId30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61.xml"/><Relationship Id="rId43" Type="http://schemas.openxmlformats.org/officeDocument/2006/relationships/slideLayout" Target="../slideLayouts/slideLayout69.xml"/><Relationship Id="rId48" Type="http://schemas.openxmlformats.org/officeDocument/2006/relationships/slideLayout" Target="../slideLayouts/slideLayout74.xml"/><Relationship Id="rId56" Type="http://schemas.openxmlformats.org/officeDocument/2006/relationships/slideLayout" Target="../slideLayouts/slideLayout82.xml"/><Relationship Id="rId8" Type="http://schemas.openxmlformats.org/officeDocument/2006/relationships/slideLayout" Target="../slideLayouts/slideLayout34.xml"/><Relationship Id="rId51" Type="http://schemas.openxmlformats.org/officeDocument/2006/relationships/slideLayout" Target="../slideLayouts/slideLayout77.xml"/><Relationship Id="rId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33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64.xml"/><Relationship Id="rId46" Type="http://schemas.openxmlformats.org/officeDocument/2006/relationships/slideLayout" Target="../slideLayouts/slideLayout72.xml"/><Relationship Id="rId59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46.xml"/><Relationship Id="rId41" Type="http://schemas.openxmlformats.org/officeDocument/2006/relationships/slideLayout" Target="../slideLayouts/slideLayout67.xml"/><Relationship Id="rId54" Type="http://schemas.openxmlformats.org/officeDocument/2006/relationships/slideLayout" Target="../slideLayouts/slideLayout80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4.xml"/><Relationship Id="rId36" Type="http://schemas.openxmlformats.org/officeDocument/2006/relationships/slideLayout" Target="../slideLayouts/slideLayout62.xml"/><Relationship Id="rId49" Type="http://schemas.openxmlformats.org/officeDocument/2006/relationships/slideLayout" Target="../slideLayouts/slideLayout75.xml"/><Relationship Id="rId57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57.xml"/><Relationship Id="rId44" Type="http://schemas.openxmlformats.org/officeDocument/2006/relationships/slideLayout" Target="../slideLayouts/slideLayout70.xml"/><Relationship Id="rId52" Type="http://schemas.openxmlformats.org/officeDocument/2006/relationships/slideLayout" Target="../slideLayouts/slideLayout78.xml"/><Relationship Id="rId6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image" Target="../media/image17.jpg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10" Type="http://schemas.openxmlformats.org/officeDocument/2006/relationships/image" Target="../media/image18.wmf"/><Relationship Id="rId4" Type="http://schemas.openxmlformats.org/officeDocument/2006/relationships/slideLayout" Target="../slideLayouts/slideLayout100.xml"/><Relationship Id="rId9" Type="http://schemas.openxmlformats.org/officeDocument/2006/relationships/oleObject" Target="../embeddings/oleObject1.bin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24.xml"/><Relationship Id="rId34" Type="http://schemas.openxmlformats.org/officeDocument/2006/relationships/slideLayout" Target="../slideLayouts/slideLayout137.xml"/><Relationship Id="rId42" Type="http://schemas.openxmlformats.org/officeDocument/2006/relationships/slideLayout" Target="../slideLayouts/slideLayout145.xml"/><Relationship Id="rId47" Type="http://schemas.openxmlformats.org/officeDocument/2006/relationships/slideLayout" Target="../slideLayouts/slideLayout150.xml"/><Relationship Id="rId50" Type="http://schemas.openxmlformats.org/officeDocument/2006/relationships/slideLayout" Target="../slideLayouts/slideLayout153.xml"/><Relationship Id="rId55" Type="http://schemas.openxmlformats.org/officeDocument/2006/relationships/slideLayout" Target="../slideLayouts/slideLayout158.xml"/><Relationship Id="rId63" Type="http://schemas.openxmlformats.org/officeDocument/2006/relationships/slideLayout" Target="../slideLayouts/slideLayout166.xml"/><Relationship Id="rId7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14.xml"/><Relationship Id="rId24" Type="http://schemas.openxmlformats.org/officeDocument/2006/relationships/slideLayout" Target="../slideLayouts/slideLayout127.xml"/><Relationship Id="rId32" Type="http://schemas.openxmlformats.org/officeDocument/2006/relationships/slideLayout" Target="../slideLayouts/slideLayout135.xml"/><Relationship Id="rId37" Type="http://schemas.openxmlformats.org/officeDocument/2006/relationships/slideLayout" Target="../slideLayouts/slideLayout140.xml"/><Relationship Id="rId40" Type="http://schemas.openxmlformats.org/officeDocument/2006/relationships/slideLayout" Target="../slideLayouts/slideLayout143.xml"/><Relationship Id="rId45" Type="http://schemas.openxmlformats.org/officeDocument/2006/relationships/slideLayout" Target="../slideLayouts/slideLayout148.xml"/><Relationship Id="rId53" Type="http://schemas.openxmlformats.org/officeDocument/2006/relationships/slideLayout" Target="../slideLayouts/slideLayout156.xml"/><Relationship Id="rId58" Type="http://schemas.openxmlformats.org/officeDocument/2006/relationships/slideLayout" Target="../slideLayouts/slideLayout161.xml"/><Relationship Id="rId66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08.xml"/><Relationship Id="rId61" Type="http://schemas.openxmlformats.org/officeDocument/2006/relationships/slideLayout" Target="../slideLayouts/slideLayout164.xml"/><Relationship Id="rId1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17.xml"/><Relationship Id="rId22" Type="http://schemas.openxmlformats.org/officeDocument/2006/relationships/slideLayout" Target="../slideLayouts/slideLayout125.xml"/><Relationship Id="rId27" Type="http://schemas.openxmlformats.org/officeDocument/2006/relationships/slideLayout" Target="../slideLayouts/slideLayout130.xml"/><Relationship Id="rId30" Type="http://schemas.openxmlformats.org/officeDocument/2006/relationships/slideLayout" Target="../slideLayouts/slideLayout133.xml"/><Relationship Id="rId35" Type="http://schemas.openxmlformats.org/officeDocument/2006/relationships/slideLayout" Target="../slideLayouts/slideLayout138.xml"/><Relationship Id="rId43" Type="http://schemas.openxmlformats.org/officeDocument/2006/relationships/slideLayout" Target="../slideLayouts/slideLayout146.xml"/><Relationship Id="rId48" Type="http://schemas.openxmlformats.org/officeDocument/2006/relationships/slideLayout" Target="../slideLayouts/slideLayout151.xml"/><Relationship Id="rId56" Type="http://schemas.openxmlformats.org/officeDocument/2006/relationships/slideLayout" Target="../slideLayouts/slideLayout159.xml"/><Relationship Id="rId64" Type="http://schemas.openxmlformats.org/officeDocument/2006/relationships/slideLayout" Target="../slideLayouts/slideLayout167.xml"/><Relationship Id="rId8" Type="http://schemas.openxmlformats.org/officeDocument/2006/relationships/slideLayout" Target="../slideLayouts/slideLayout111.xml"/><Relationship Id="rId51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28.xml"/><Relationship Id="rId33" Type="http://schemas.openxmlformats.org/officeDocument/2006/relationships/slideLayout" Target="../slideLayouts/slideLayout136.xml"/><Relationship Id="rId38" Type="http://schemas.openxmlformats.org/officeDocument/2006/relationships/slideLayout" Target="../slideLayouts/slideLayout141.xml"/><Relationship Id="rId46" Type="http://schemas.openxmlformats.org/officeDocument/2006/relationships/slideLayout" Target="../slideLayouts/slideLayout149.xml"/><Relationship Id="rId59" Type="http://schemas.openxmlformats.org/officeDocument/2006/relationships/slideLayout" Target="../slideLayouts/slideLayout162.xml"/><Relationship Id="rId67" Type="http://schemas.openxmlformats.org/officeDocument/2006/relationships/theme" Target="../theme/theme5.xml"/><Relationship Id="rId20" Type="http://schemas.openxmlformats.org/officeDocument/2006/relationships/slideLayout" Target="../slideLayouts/slideLayout123.xml"/><Relationship Id="rId41" Type="http://schemas.openxmlformats.org/officeDocument/2006/relationships/slideLayout" Target="../slideLayouts/slideLayout144.xml"/><Relationship Id="rId54" Type="http://schemas.openxmlformats.org/officeDocument/2006/relationships/slideLayout" Target="../slideLayouts/slideLayout157.xml"/><Relationship Id="rId62" Type="http://schemas.openxmlformats.org/officeDocument/2006/relationships/slideLayout" Target="../slideLayouts/slideLayout16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8.xml"/><Relationship Id="rId23" Type="http://schemas.openxmlformats.org/officeDocument/2006/relationships/slideLayout" Target="../slideLayouts/slideLayout126.xml"/><Relationship Id="rId28" Type="http://schemas.openxmlformats.org/officeDocument/2006/relationships/slideLayout" Target="../slideLayouts/slideLayout131.xml"/><Relationship Id="rId36" Type="http://schemas.openxmlformats.org/officeDocument/2006/relationships/slideLayout" Target="../slideLayouts/slideLayout139.xml"/><Relationship Id="rId49" Type="http://schemas.openxmlformats.org/officeDocument/2006/relationships/slideLayout" Target="../slideLayouts/slideLayout152.xml"/><Relationship Id="rId57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34.xml"/><Relationship Id="rId44" Type="http://schemas.openxmlformats.org/officeDocument/2006/relationships/slideLayout" Target="../slideLayouts/slideLayout147.xml"/><Relationship Id="rId52" Type="http://schemas.openxmlformats.org/officeDocument/2006/relationships/slideLayout" Target="../slideLayouts/slideLayout155.xml"/><Relationship Id="rId60" Type="http://schemas.openxmlformats.org/officeDocument/2006/relationships/slideLayout" Target="../slideLayouts/slideLayout163.xml"/><Relationship Id="rId65" Type="http://schemas.openxmlformats.org/officeDocument/2006/relationships/slideLayout" Target="../slideLayouts/slideLayout168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9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40">
          <a:fgClr>
            <a:srgbClr val="2F2F2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7D1C1B0-B53E-499D-B47D-58586D6F44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/>
          <a:srcRect l="762"/>
          <a:stretch/>
        </p:blipFill>
        <p:spPr>
          <a:xfrm rot="5400000">
            <a:off x="9464500" y="2843773"/>
            <a:ext cx="6858000" cy="11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2186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07" r:id="rId1"/>
    <p:sldLayoutId id="2147484680" r:id="rId2"/>
    <p:sldLayoutId id="2147484681" r:id="rId3"/>
    <p:sldLayoutId id="2147484774" r:id="rId4"/>
    <p:sldLayoutId id="2147484682" r:id="rId5"/>
    <p:sldLayoutId id="2147484775" r:id="rId6"/>
    <p:sldLayoutId id="2147484683" r:id="rId7"/>
    <p:sldLayoutId id="2147484684" r:id="rId8"/>
    <p:sldLayoutId id="2147484685" r:id="rId9"/>
    <p:sldLayoutId id="2147484711" r:id="rId10"/>
    <p:sldLayoutId id="2147484686" r:id="rId11"/>
    <p:sldLayoutId id="2147484704" r:id="rId12"/>
    <p:sldLayoutId id="2147484705" r:id="rId13"/>
    <p:sldLayoutId id="2147484706" r:id="rId14"/>
    <p:sldLayoutId id="2147484690" r:id="rId15"/>
    <p:sldLayoutId id="2147484692" r:id="rId16"/>
    <p:sldLayoutId id="2147484694" r:id="rId17"/>
    <p:sldLayoutId id="2147484696" r:id="rId18"/>
    <p:sldLayoutId id="2147484697" r:id="rId19"/>
    <p:sldLayoutId id="2147484698" r:id="rId20"/>
    <p:sldLayoutId id="2147484699" r:id="rId21"/>
    <p:sldLayoutId id="2147484700" r:id="rId22"/>
    <p:sldLayoutId id="2147484701" r:id="rId23"/>
    <p:sldLayoutId id="2147484702" r:id="rId24"/>
    <p:sldLayoutId id="2147484712" r:id="rId25"/>
    <p:sldLayoutId id="2147484713" r:id="rId26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" y="6354595"/>
            <a:ext cx="12192001" cy="4571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3534" y="286604"/>
            <a:ext cx="10862735" cy="797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24000"/>
            <a:ext cx="10058400" cy="43450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" y="6400800"/>
            <a:ext cx="12188825" cy="457200"/>
          </a:xfrm>
          <a:prstGeom prst="rect">
            <a:avLst/>
          </a:prstGeom>
          <a:gradFill>
            <a:gsLst>
              <a:gs pos="0">
                <a:srgbClr val="050135"/>
              </a:gs>
              <a:gs pos="17646">
                <a:srgbClr val="050135"/>
              </a:gs>
              <a:gs pos="21000">
                <a:srgbClr val="050135"/>
              </a:gs>
              <a:gs pos="100000">
                <a:srgbClr val="0601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marL="346066" indent="0">
              <a:tabLst>
                <a:tab pos="6002189" algn="ctr"/>
                <a:tab pos="11658309" algn="r"/>
              </a:tabLst>
            </a:pPr>
            <a:r>
              <a:rPr lang="en-US" sz="1800"/>
              <a:t>http://askdad.benkotips.com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37315" y="6421178"/>
            <a:ext cx="708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tabLst>
                <a:tab pos="6857829" algn="r"/>
              </a:tabLst>
              <a:defRPr sz="1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MSIPCMContentMarking" descr="{&quot;HashCode&quot;:-1638895224,&quot;Placement&quot;:&quot;Footer&quot;}">
            <a:extLst>
              <a:ext uri="{FF2B5EF4-FFF2-40B4-BE49-F238E27FC236}">
                <a16:creationId xmlns:a16="http://schemas.microsoft.com/office/drawing/2014/main" id="{5888ADB2-5C54-4ACE-B260-7B7750A47FA6}"/>
              </a:ext>
            </a:extLst>
          </p:cNvPr>
          <p:cNvSpPr txBox="1"/>
          <p:nvPr userDrawn="1"/>
        </p:nvSpPr>
        <p:spPr>
          <a:xfrm>
            <a:off x="1" y="6682365"/>
            <a:ext cx="1228569" cy="12311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800" dirty="0">
                <a:solidFill>
                  <a:srgbClr val="000000"/>
                </a:solidFill>
                <a:latin typeface="Calibri" panose="020F0502020204030204" pitchFamily="34" charset="0"/>
              </a:rPr>
              <a:t>Sensitivity: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3427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716" r:id="rId2"/>
    <p:sldLayoutId id="2147484717" r:id="rId3"/>
    <p:sldLayoutId id="2147484718" r:id="rId4"/>
    <p:sldLayoutId id="2147484719" r:id="rId5"/>
    <p:sldLayoutId id="2147484720" r:id="rId6"/>
    <p:sldLayoutId id="2147484721" r:id="rId7"/>
    <p:sldLayoutId id="2147484722" r:id="rId8"/>
    <p:sldLayoutId id="2147484723" r:id="rId9"/>
    <p:sldLayoutId id="2147484724" r:id="rId10"/>
    <p:sldLayoutId id="2147484725" r:id="rId11"/>
    <p:sldLayoutId id="2147484726" r:id="rId12"/>
    <p:sldLayoutId id="2147484727" r:id="rId13"/>
    <p:sldLayoutId id="2147484728" r:id="rId14"/>
    <p:sldLayoutId id="2147484729" r:id="rId15"/>
    <p:sldLayoutId id="2147484730" r:id="rId16"/>
    <p:sldLayoutId id="2147484731" r:id="rId17"/>
    <p:sldLayoutId id="2147484732" r:id="rId18"/>
    <p:sldLayoutId id="2147484733" r:id="rId19"/>
    <p:sldLayoutId id="2147484734" r:id="rId20"/>
    <p:sldLayoutId id="2147484735" r:id="rId21"/>
    <p:sldLayoutId id="2147484736" r:id="rId22"/>
    <p:sldLayoutId id="2147484737" r:id="rId23"/>
    <p:sldLayoutId id="2147484738" r:id="rId24"/>
    <p:sldLayoutId id="2147484739" r:id="rId25"/>
    <p:sldLayoutId id="2147484740" r:id="rId26"/>
    <p:sldLayoutId id="2147484741" r:id="rId27"/>
    <p:sldLayoutId id="2147484742" r:id="rId28"/>
    <p:sldLayoutId id="2147484743" r:id="rId29"/>
    <p:sldLayoutId id="2147484744" r:id="rId30"/>
    <p:sldLayoutId id="2147484745" r:id="rId31"/>
    <p:sldLayoutId id="2147484746" r:id="rId32"/>
    <p:sldLayoutId id="2147484747" r:id="rId33"/>
    <p:sldLayoutId id="2147484748" r:id="rId34"/>
    <p:sldLayoutId id="2147484749" r:id="rId35"/>
    <p:sldLayoutId id="2147484750" r:id="rId36"/>
    <p:sldLayoutId id="2147484751" r:id="rId37"/>
    <p:sldLayoutId id="2147484752" r:id="rId38"/>
    <p:sldLayoutId id="2147484753" r:id="rId39"/>
    <p:sldLayoutId id="2147484754" r:id="rId40"/>
    <p:sldLayoutId id="2147484755" r:id="rId41"/>
    <p:sldLayoutId id="2147484756" r:id="rId42"/>
    <p:sldLayoutId id="2147484757" r:id="rId43"/>
    <p:sldLayoutId id="2147484758" r:id="rId44"/>
    <p:sldLayoutId id="2147484759" r:id="rId45"/>
    <p:sldLayoutId id="2147484760" r:id="rId46"/>
    <p:sldLayoutId id="2147484761" r:id="rId47"/>
    <p:sldLayoutId id="2147484762" r:id="rId48"/>
    <p:sldLayoutId id="2147484763" r:id="rId49"/>
    <p:sldLayoutId id="2147484764" r:id="rId50"/>
    <p:sldLayoutId id="2147484765" r:id="rId51"/>
    <p:sldLayoutId id="2147484766" r:id="rId52"/>
    <p:sldLayoutId id="2147484767" r:id="rId53"/>
    <p:sldLayoutId id="2147484768" r:id="rId54"/>
    <p:sldLayoutId id="2147484769" r:id="rId55"/>
    <p:sldLayoutId id="2147484770" r:id="rId56"/>
    <p:sldLayoutId id="2147484771" r:id="rId57"/>
    <p:sldLayoutId id="2147484772" r:id="rId58"/>
    <p:sldLayoutId id="2147484773" r:id="rId59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6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ADEF755-0B60-4A3E-9C6A-4CADF1C89A5E}" type="datetimeFigureOut">
              <a:rPr lang="en-US" smtClean="0"/>
              <a:pPr>
                <a:defRPr/>
              </a:pPr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9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7" r:id="rId1"/>
    <p:sldLayoutId id="2147484778" r:id="rId2"/>
    <p:sldLayoutId id="2147484779" r:id="rId3"/>
    <p:sldLayoutId id="2147484780" r:id="rId4"/>
    <p:sldLayoutId id="2147484781" r:id="rId5"/>
    <p:sldLayoutId id="2147484782" r:id="rId6"/>
    <p:sldLayoutId id="2147484783" r:id="rId7"/>
    <p:sldLayoutId id="2147484784" r:id="rId8"/>
    <p:sldLayoutId id="2147484785" r:id="rId9"/>
    <p:sldLayoutId id="2147484786" r:id="rId10"/>
    <p:sldLayoutId id="2147484787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5867" kern="1200">
          <a:solidFill>
            <a:srgbClr val="002060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5867">
          <a:solidFill>
            <a:schemeClr val="tx2"/>
          </a:solidFill>
          <a:latin typeface="Arial Bold" pitchFamily="-72" charset="0"/>
          <a:ea typeface="ＭＳ Ｐゴシック" pitchFamily="-72" charset="-128"/>
          <a:cs typeface="ＭＳ Ｐゴシック" pitchFamily="-72" charset="-128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•"/>
        <a:defRPr sz="42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ＭＳ Ｐゴシック" pitchFamily="-72" charset="-128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–"/>
        <a:defRPr sz="3733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itchFamily="-72" charset="0"/>
        <a:buChar char="•"/>
        <a:defRPr sz="3200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-72" charset="0"/>
        <a:buChar char="–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itchFamily="-72" charset="0"/>
        <a:buChar char="»"/>
        <a:defRPr sz="2667" kern="1200">
          <a:solidFill>
            <a:schemeClr val="tx1"/>
          </a:solidFill>
          <a:latin typeface="Arial" pitchFamily="-72" charset="0"/>
          <a:ea typeface="ＭＳ Ｐゴシック" pitchFamily="-72" charset="-128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2082" y="381374"/>
            <a:ext cx="11429516" cy="76197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116" y="1523761"/>
            <a:ext cx="11429516" cy="495286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680060" y="122030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1338079" y="6286515"/>
          <a:ext cx="663141" cy="380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2279520" imgH="1310400" progId="Photoshop.Image.18">
                  <p:embed/>
                </p:oleObj>
              </mc:Choice>
              <mc:Fallback>
                <p:oleObj name="Image" r:id="rId9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1338079" y="6286515"/>
                        <a:ext cx="663141" cy="380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507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0" r:id="rId1"/>
    <p:sldLayoutId id="2147484851" r:id="rId2"/>
    <p:sldLayoutId id="2147484852" r:id="rId3"/>
    <p:sldLayoutId id="2147484853" r:id="rId4"/>
    <p:sldLayoutId id="2147484854" r:id="rId5"/>
    <p:sldLayoutId id="2147484855" r:id="rId6"/>
    <p:sldLayoutId id="2147484856" r:id="rId7"/>
  </p:sldLayoutIdLst>
  <p:txStyles>
    <p:titleStyle>
      <a:lvl1pPr algn="l" defTabSz="609608" rtl="0" eaLnBrk="1" latinLnBrk="0" hangingPunct="1">
        <a:spcBef>
          <a:spcPct val="0"/>
        </a:spcBef>
        <a:buNone/>
        <a:defRPr sz="4657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09608" rtl="0" eaLnBrk="1" latinLnBrk="0" hangingPunct="1">
        <a:spcBef>
          <a:spcPct val="20000"/>
        </a:spcBef>
        <a:buFont typeface="Wingdings" charset="2"/>
        <a:buNone/>
        <a:defRPr sz="3810" kern="1200">
          <a:solidFill>
            <a:schemeClr val="tx2"/>
          </a:solidFill>
          <a:latin typeface="+mn-lt"/>
          <a:ea typeface="+mn-ea"/>
          <a:cs typeface="+mn-cs"/>
        </a:defRPr>
      </a:lvl1pPr>
      <a:lvl2pPr marL="609609" indent="0" algn="l" defTabSz="609608" rtl="0" eaLnBrk="1" latinLnBrk="0" hangingPunct="1">
        <a:spcBef>
          <a:spcPct val="20000"/>
        </a:spcBef>
        <a:buFont typeface="Wingdings" charset="2"/>
        <a:buNone/>
        <a:defRPr sz="3387" kern="1200">
          <a:solidFill>
            <a:schemeClr val="tx2"/>
          </a:solidFill>
          <a:latin typeface="+mn-lt"/>
          <a:ea typeface="+mn-ea"/>
          <a:cs typeface="+mn-cs"/>
        </a:defRPr>
      </a:lvl2pPr>
      <a:lvl3pPr marL="1219218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26" indent="0" algn="l" defTabSz="609608" rtl="0" eaLnBrk="1" latinLnBrk="0" hangingPunct="1">
        <a:spcBef>
          <a:spcPct val="20000"/>
        </a:spcBef>
        <a:buFont typeface="Wingdings" charset="2"/>
        <a:buNone/>
        <a:defRPr sz="2540" kern="1200">
          <a:solidFill>
            <a:schemeClr val="tx2"/>
          </a:solidFill>
          <a:latin typeface="+mn-lt"/>
          <a:ea typeface="+mn-ea"/>
          <a:cs typeface="+mn-cs"/>
        </a:defRPr>
      </a:lvl4pPr>
      <a:lvl5pPr marL="2438434" indent="0" algn="l" defTabSz="609608" rtl="0" eaLnBrk="1" latinLnBrk="0" hangingPunct="1">
        <a:spcBef>
          <a:spcPct val="20000"/>
        </a:spcBef>
        <a:buFont typeface="Wingdings" charset="2"/>
        <a:buNone/>
        <a:defRPr sz="2117" kern="1200">
          <a:solidFill>
            <a:schemeClr val="tx2"/>
          </a:solidFill>
          <a:latin typeface="+mn-lt"/>
          <a:ea typeface="+mn-ea"/>
          <a:cs typeface="+mn-cs"/>
        </a:defRPr>
      </a:lvl5pPr>
      <a:lvl6pPr marL="3352848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456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2064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673" indent="-304804" algn="l" defTabSz="609608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18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26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34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43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52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60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69" algn="l" defTabSz="60960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629">
          <p15:clr>
            <a:srgbClr val="F26B43"/>
          </p15:clr>
        </p15:guide>
        <p15:guide id="3" pos="7030">
          <p15:clr>
            <a:srgbClr val="F26B43"/>
          </p15:clr>
        </p15:guide>
        <p15:guide id="4" pos="227">
          <p15:clr>
            <a:srgbClr val="F26B43"/>
          </p15:clr>
        </p15:guide>
        <p15:guide id="5" orient="horz" pos="227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907">
          <p15:clr>
            <a:srgbClr val="F26B43"/>
          </p15:clr>
        </p15:guide>
        <p15:guide id="9" orient="horz" pos="3855">
          <p15:clr>
            <a:srgbClr val="F26B43"/>
          </p15:clr>
        </p15:guide>
        <p15:guide id="10" orient="horz" pos="204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3534" y="286604"/>
            <a:ext cx="10862735" cy="797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24000"/>
            <a:ext cx="10058400" cy="43450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413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  <p:sldLayoutId id="2147484880" r:id="rId23"/>
    <p:sldLayoutId id="2147484881" r:id="rId24"/>
    <p:sldLayoutId id="2147484882" r:id="rId25"/>
    <p:sldLayoutId id="2147484883" r:id="rId26"/>
    <p:sldLayoutId id="2147484884" r:id="rId27"/>
    <p:sldLayoutId id="2147484885" r:id="rId28"/>
    <p:sldLayoutId id="2147484886" r:id="rId29"/>
    <p:sldLayoutId id="2147484887" r:id="rId30"/>
    <p:sldLayoutId id="2147484888" r:id="rId31"/>
    <p:sldLayoutId id="2147484889" r:id="rId32"/>
    <p:sldLayoutId id="2147484890" r:id="rId33"/>
    <p:sldLayoutId id="2147484891" r:id="rId34"/>
    <p:sldLayoutId id="2147484892" r:id="rId35"/>
    <p:sldLayoutId id="2147484893" r:id="rId36"/>
    <p:sldLayoutId id="2147484894" r:id="rId37"/>
    <p:sldLayoutId id="2147484895" r:id="rId38"/>
    <p:sldLayoutId id="2147484896" r:id="rId39"/>
    <p:sldLayoutId id="2147484897" r:id="rId40"/>
    <p:sldLayoutId id="2147484898" r:id="rId41"/>
    <p:sldLayoutId id="2147484899" r:id="rId42"/>
    <p:sldLayoutId id="2147484900" r:id="rId43"/>
    <p:sldLayoutId id="2147484901" r:id="rId44"/>
    <p:sldLayoutId id="2147484902" r:id="rId45"/>
    <p:sldLayoutId id="2147484903" r:id="rId46"/>
    <p:sldLayoutId id="2147484904" r:id="rId47"/>
    <p:sldLayoutId id="2147484905" r:id="rId48"/>
    <p:sldLayoutId id="2147484906" r:id="rId49"/>
    <p:sldLayoutId id="2147484907" r:id="rId50"/>
    <p:sldLayoutId id="2147484908" r:id="rId51"/>
    <p:sldLayoutId id="2147484909" r:id="rId52"/>
    <p:sldLayoutId id="2147484910" r:id="rId53"/>
    <p:sldLayoutId id="2147484911" r:id="rId54"/>
    <p:sldLayoutId id="2147484912" r:id="rId55"/>
    <p:sldLayoutId id="2147484913" r:id="rId56"/>
    <p:sldLayoutId id="2147484914" r:id="rId57"/>
    <p:sldLayoutId id="2147484915" r:id="rId58"/>
    <p:sldLayoutId id="2147484916" r:id="rId59"/>
    <p:sldLayoutId id="2147484917" r:id="rId60"/>
    <p:sldLayoutId id="2147484918" r:id="rId61"/>
    <p:sldLayoutId id="2147484919" r:id="rId62"/>
    <p:sldLayoutId id="2147484920" r:id="rId63"/>
    <p:sldLayoutId id="2147484921" r:id="rId64"/>
    <p:sldLayoutId id="2147484922" r:id="rId65"/>
    <p:sldLayoutId id="2147484923" r:id="rId66"/>
  </p:sldLayoutIdLst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4800" kern="1200" spc="-5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38" indent="-91438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38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14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789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65" indent="-182875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97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6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63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58" indent="-228594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field-ide.azurewebsites.net/#/app" TargetMode="External"/><Relationship Id="rId2" Type="http://schemas.openxmlformats.org/officeDocument/2006/relationships/hyperlink" Target="https://ide.alpaqastudio.com/#https://github.com/AlpaqaStudio/launcher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46.png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customXml" Target="../ink/ink6.xml"/><Relationship Id="rId18" Type="http://schemas.openxmlformats.org/officeDocument/2006/relationships/image" Target="../media/image190.png"/><Relationship Id="rId26" Type="http://schemas.openxmlformats.org/officeDocument/2006/relationships/image" Target="../media/image230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6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11" Type="http://schemas.openxmlformats.org/officeDocument/2006/relationships/customXml" Target="../ink/ink5.xml"/><Relationship Id="rId24" Type="http://schemas.openxmlformats.org/officeDocument/2006/relationships/image" Target="../media/image2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50.png"/><Relationship Id="rId19" Type="http://schemas.openxmlformats.org/officeDocument/2006/relationships/customXml" Target="../ink/ink9.xml"/><Relationship Id="rId4" Type="http://schemas.openxmlformats.org/officeDocument/2006/relationships/image" Target="../media/image240.png"/><Relationship Id="rId9" Type="http://schemas.openxmlformats.org/officeDocument/2006/relationships/customXml" Target="../ink/ink4.xml"/><Relationship Id="rId14" Type="http://schemas.openxmlformats.org/officeDocument/2006/relationships/image" Target="../media/image170.png"/><Relationship Id="rId22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customXml" Target="../ink/ink18.xml"/><Relationship Id="rId18" Type="http://schemas.openxmlformats.org/officeDocument/2006/relationships/image" Target="../media/image190.png"/><Relationship Id="rId26" Type="http://schemas.openxmlformats.org/officeDocument/2006/relationships/image" Target="../media/image230.png"/><Relationship Id="rId3" Type="http://schemas.openxmlformats.org/officeDocument/2006/relationships/customXml" Target="../ink/ink13.xml"/><Relationship Id="rId21" Type="http://schemas.openxmlformats.org/officeDocument/2006/relationships/customXml" Target="../ink/ink22.xml"/><Relationship Id="rId7" Type="http://schemas.openxmlformats.org/officeDocument/2006/relationships/customXml" Target="../ink/ink15.xml"/><Relationship Id="rId12" Type="http://schemas.openxmlformats.org/officeDocument/2006/relationships/image" Target="../media/image160.png"/><Relationship Id="rId17" Type="http://schemas.openxmlformats.org/officeDocument/2006/relationships/customXml" Target="../ink/ink20.xml"/><Relationship Id="rId25" Type="http://schemas.openxmlformats.org/officeDocument/2006/relationships/customXml" Target="../ink/ink24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80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.png"/><Relationship Id="rId11" Type="http://schemas.openxmlformats.org/officeDocument/2006/relationships/customXml" Target="../ink/ink17.xml"/><Relationship Id="rId24" Type="http://schemas.openxmlformats.org/officeDocument/2006/relationships/image" Target="../media/image220.png"/><Relationship Id="rId5" Type="http://schemas.openxmlformats.org/officeDocument/2006/relationships/customXml" Target="../ink/ink14.xml"/><Relationship Id="rId15" Type="http://schemas.openxmlformats.org/officeDocument/2006/relationships/customXml" Target="../ink/ink19.xml"/><Relationship Id="rId23" Type="http://schemas.openxmlformats.org/officeDocument/2006/relationships/customXml" Target="../ink/ink23.xml"/><Relationship Id="rId10" Type="http://schemas.openxmlformats.org/officeDocument/2006/relationships/image" Target="../media/image150.png"/><Relationship Id="rId19" Type="http://schemas.openxmlformats.org/officeDocument/2006/relationships/customXml" Target="../ink/ink21.xml"/><Relationship Id="rId4" Type="http://schemas.openxmlformats.org/officeDocument/2006/relationships/image" Target="../media/image290.png"/><Relationship Id="rId9" Type="http://schemas.openxmlformats.org/officeDocument/2006/relationships/customXml" Target="../ink/ink16.xml"/><Relationship Id="rId14" Type="http://schemas.openxmlformats.org/officeDocument/2006/relationships/image" Target="../media/image170.png"/><Relationship Id="rId22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44.png"/><Relationship Id="rId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r/rWfPhV6Chd" TargetMode="External"/><Relationship Id="rId7" Type="http://schemas.openxmlformats.org/officeDocument/2006/relationships/image" Target="../media/image30.png"/><Relationship Id="rId2" Type="http://schemas.openxmlformats.org/officeDocument/2006/relationships/hyperlink" Target="https://www.meetup.com/MN-SQL-Server-User-Group-PASSMN/" TargetMode="Externa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6.wdp"/><Relationship Id="rId5" Type="http://schemas.openxmlformats.org/officeDocument/2006/relationships/image" Target="../media/image44.png"/><Relationship Id="rId4" Type="http://schemas.microsoft.com/office/2007/relationships/hdphoto" Target="../media/hdphoto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passdatacommunitysummit.com/" TargetMode="Externa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7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7.wdp"/><Relationship Id="rId5" Type="http://schemas.openxmlformats.org/officeDocument/2006/relationships/image" Target="../media/image45.png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9.xml"/><Relationship Id="rId5" Type="http://schemas.openxmlformats.org/officeDocument/2006/relationships/image" Target="../media/image35.png"/><Relationship Id="rId4" Type="http://schemas.openxmlformats.org/officeDocument/2006/relationships/hyperlink" Target="https://bit.ly/BnkAzHrs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microsoft.com/office/2007/relationships/hdphoto" Target="../media/hdphoto7.wdp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0.wdp"/><Relationship Id="rId11" Type="http://schemas.microsoft.com/office/2007/relationships/hdphoto" Target="../media/hdphoto7.wdp"/><Relationship Id="rId5" Type="http://schemas.openxmlformats.org/officeDocument/2006/relationships/image" Target="../media/image52.png"/><Relationship Id="rId10" Type="http://schemas.openxmlformats.org/officeDocument/2006/relationships/image" Target="../media/image45.png"/><Relationship Id="rId4" Type="http://schemas.microsoft.com/office/2007/relationships/hdphoto" Target="../media/hdphoto6.wdp"/><Relationship Id="rId9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0.wdp"/><Relationship Id="rId5" Type="http://schemas.openxmlformats.org/officeDocument/2006/relationships/image" Target="../media/image52.png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microsoft.com/office/2007/relationships/hdphoto" Target="../media/hdphoto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microsoft.com/office/2007/relationships/hdphoto" Target="../media/hdphoto9.wd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microsoft.com/office/2007/relationships/hdphoto" Target="../media/hdphoto7.wdp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microsoft.com/office/2007/relationships/hdphoto" Target="../media/hdphoto7.wdp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microsoft.com/office/2007/relationships/hdphoto" Target="../media/hdphoto6.wdp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8.png"/><Relationship Id="rId7" Type="http://schemas.microsoft.com/office/2007/relationships/hdphoto" Target="../media/hdphoto9.wdp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microsoft.com/office/2007/relationships/hdphoto" Target="../media/hdphoto7.wdp"/><Relationship Id="rId4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microsoft.com/office/2007/relationships/hdphoto" Target="../media/hdphoto7.wdp"/><Relationship Id="rId4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9.png"/><Relationship Id="rId5" Type="http://schemas.microsoft.com/office/2007/relationships/hdphoto" Target="../media/hdphoto6.wdp"/><Relationship Id="rId4" Type="http://schemas.openxmlformats.org/officeDocument/2006/relationships/image" Target="../media/image44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microsoft.com/office/2007/relationships/hdphoto" Target="../media/hdphoto11.wdp"/><Relationship Id="rId5" Type="http://schemas.microsoft.com/office/2007/relationships/hdphoto" Target="../media/hdphoto7.wdp"/><Relationship Id="rId4" Type="http://schemas.openxmlformats.org/officeDocument/2006/relationships/image" Target="../media/image4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1.png"/><Relationship Id="rId5" Type="http://schemas.microsoft.com/office/2007/relationships/hdphoto" Target="../media/hdphoto10.wdp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osmosdb.com/" TargetMode="External"/><Relationship Id="rId2" Type="http://schemas.openxmlformats.org/officeDocument/2006/relationships/hyperlink" Target="https://thomasweiss.io/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5A7097-F128-44C8-9EE0-1A9AAF0AF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7488937" cy="553998"/>
          </a:xfrm>
        </p:spPr>
        <p:txBody>
          <a:bodyPr/>
          <a:lstStyle/>
          <a:p>
            <a:r>
              <a:rPr lang="en-US" dirty="0"/>
              <a:t>Cosmos </a:t>
            </a:r>
            <a:r>
              <a:rPr lang="en-US"/>
              <a:t>DB Performance </a:t>
            </a:r>
            <a:r>
              <a:rPr lang="en-US" dirty="0"/>
              <a:t>Tuning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73F14E-3795-4F63-97C3-81EB92E0D4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729081"/>
            <a:ext cx="7488937" cy="892552"/>
          </a:xfrm>
        </p:spPr>
        <p:txBody>
          <a:bodyPr/>
          <a:lstStyle/>
          <a:p>
            <a:r>
              <a:rPr lang="en-US" dirty="0"/>
              <a:t>Mike Benkovich</a:t>
            </a:r>
          </a:p>
          <a:p>
            <a:r>
              <a:rPr lang="en-US" dirty="0"/>
              <a:t>Microsoft Azure MVP</a:t>
            </a:r>
          </a:p>
          <a:p>
            <a:r>
              <a:rPr lang="en-US" sz="1400" dirty="0"/>
              <a:t>mike@benko.com | www.benkoTIPS.com | @mbenko</a:t>
            </a:r>
          </a:p>
        </p:txBody>
      </p:sp>
      <p:pic>
        <p:nvPicPr>
          <p:cNvPr id="1026" name="Picture 2" descr="Navigation bar avatar">
            <a:extLst>
              <a:ext uri="{FF2B5EF4-FFF2-40B4-BE49-F238E27FC236}">
                <a16:creationId xmlns:a16="http://schemas.microsoft.com/office/drawing/2014/main" id="{E09BAE28-1111-1AC7-E8F5-424E79305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85" y="501785"/>
            <a:ext cx="1869113" cy="108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43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8CF200-37A0-405A-AA9A-93495B1D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Overview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FDFF9F-6E41-4489-A724-19C337BE3A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2019300"/>
            <a:ext cx="11018520" cy="35086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Simple </a:t>
            </a:r>
            <a:r>
              <a:rPr lang="en-US" b="1" dirty="0">
                <a:solidFill>
                  <a:schemeClr val="tx2"/>
                </a:solidFill>
              </a:rPr>
              <a:t>Global</a:t>
            </a:r>
            <a:r>
              <a:rPr lang="en-US" dirty="0"/>
              <a:t> Assigned NoSQL Database that can be replicated across regions with a click of a button</a:t>
            </a:r>
          </a:p>
          <a:p>
            <a:pPr marL="0" indent="0">
              <a:buNone/>
            </a:pPr>
            <a:r>
              <a:rPr lang="en-US" dirty="0"/>
              <a:t>High </a:t>
            </a:r>
            <a:r>
              <a:rPr lang="en-US" b="1" dirty="0">
                <a:solidFill>
                  <a:srgbClr val="FFC000"/>
                </a:solidFill>
              </a:rPr>
              <a:t>Scalability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Availability</a:t>
            </a:r>
          </a:p>
          <a:p>
            <a:pPr marL="0" indent="0">
              <a:buNone/>
            </a:pPr>
            <a:r>
              <a:rPr lang="en-US" dirty="0"/>
              <a:t>Guaranteed </a:t>
            </a:r>
            <a:r>
              <a:rPr lang="en-US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low latency </a:t>
            </a:r>
            <a:r>
              <a:rPr lang="en-US" dirty="0"/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provisioned</a:t>
            </a:r>
            <a:r>
              <a:rPr lang="en-US" dirty="0"/>
              <a:t> performance</a:t>
            </a:r>
          </a:p>
          <a:p>
            <a:pPr marL="0" indent="0">
              <a:buNone/>
            </a:pPr>
            <a:r>
              <a:rPr lang="en-US" dirty="0"/>
              <a:t>Multi-</a:t>
            </a:r>
            <a:r>
              <a:rPr lang="en-US" b="1" dirty="0">
                <a:solidFill>
                  <a:srgbClr val="8661C5"/>
                </a:solidFill>
              </a:rPr>
              <a:t>model</a:t>
            </a:r>
            <a:r>
              <a:rPr lang="en-US" dirty="0"/>
              <a:t> Multi-</a:t>
            </a:r>
            <a:r>
              <a:rPr lang="en-US" b="1" dirty="0">
                <a:solidFill>
                  <a:srgbClr val="50E6FF"/>
                </a:solidFill>
              </a:rPr>
              <a:t>API</a:t>
            </a:r>
          </a:p>
          <a:p>
            <a:pPr marL="0" indent="0">
              <a:buNone/>
            </a:pPr>
            <a:r>
              <a:rPr lang="en-US" dirty="0"/>
              <a:t>Configurable </a:t>
            </a:r>
            <a:r>
              <a:rPr lang="en-US" b="1" dirty="0">
                <a:solidFill>
                  <a:srgbClr val="FF9933"/>
                </a:solidFill>
              </a:rPr>
              <a:t>Consistency</a:t>
            </a:r>
            <a:r>
              <a:rPr lang="en-US" dirty="0"/>
              <a:t> Options</a:t>
            </a:r>
          </a:p>
        </p:txBody>
      </p:sp>
    </p:spTree>
    <p:extLst>
      <p:ext uri="{BB962C8B-B14F-4D97-AF65-F5344CB8AC3E}">
        <p14:creationId xmlns:p14="http://schemas.microsoft.com/office/powerpoint/2010/main" val="27520315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F8FB7-3088-4BE8-AB4A-9787B367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Session’s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ECF1E-EAB0-4620-81E4-2B70BF6557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3533275"/>
          </a:xfrm>
        </p:spPr>
        <p:txBody>
          <a:bodyPr/>
          <a:lstStyle/>
          <a:p>
            <a:r>
              <a:rPr lang="en-US" dirty="0"/>
              <a:t>Better understand modeling and partitioning on Cosmos DB</a:t>
            </a:r>
          </a:p>
          <a:p>
            <a:endParaRPr lang="en-US" dirty="0"/>
          </a:p>
          <a:p>
            <a:r>
              <a:rPr lang="en-US" dirty="0"/>
              <a:t>Model a real-world example</a:t>
            </a:r>
          </a:p>
          <a:p>
            <a:endParaRPr lang="en-US" dirty="0"/>
          </a:p>
          <a:p>
            <a:r>
              <a:rPr lang="en-US" dirty="0"/>
              <a:t>Maximize performance and scalability</a:t>
            </a:r>
          </a:p>
          <a:p>
            <a:endParaRPr lang="en-US" dirty="0"/>
          </a:p>
          <a:p>
            <a:r>
              <a:rPr lang="en-US" dirty="0"/>
              <a:t>Appreciate how it differs from relational modeling</a:t>
            </a:r>
          </a:p>
        </p:txBody>
      </p:sp>
    </p:spTree>
    <p:extLst>
      <p:ext uri="{BB962C8B-B14F-4D97-AF65-F5344CB8AC3E}">
        <p14:creationId xmlns:p14="http://schemas.microsoft.com/office/powerpoint/2010/main" val="192734354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74B97-9B00-4875-BC18-E242BEE6F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and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8A3B8-E87C-4C90-9D71-D9D73417F2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6044147" cy="4336252"/>
          </a:xfrm>
        </p:spPr>
        <p:txBody>
          <a:bodyPr/>
          <a:lstStyle/>
          <a:p>
            <a:pPr marL="256642"/>
            <a:r>
              <a:rPr lang="en-US" sz="2531" dirty="0"/>
              <a:t>Database as collection of Documents in Containers</a:t>
            </a:r>
          </a:p>
          <a:p>
            <a:pPr marL="256642"/>
            <a:r>
              <a:rPr lang="en-US" sz="2531" dirty="0"/>
              <a:t>Provisioned performance – RU’s</a:t>
            </a:r>
          </a:p>
          <a:p>
            <a:pPr marL="256642"/>
            <a:r>
              <a:rPr lang="en-US" sz="2531" dirty="0"/>
              <a:t>Stored as JSON Document</a:t>
            </a:r>
          </a:p>
          <a:p>
            <a:pPr marL="983270" lvl="1" indent="-401822">
              <a:buFont typeface="Arial" panose="020B0604020202020204" pitchFamily="34" charset="0"/>
              <a:buChar char="•"/>
            </a:pPr>
            <a:r>
              <a:rPr lang="en-US" sz="2250" dirty="0"/>
              <a:t>Document Explorer (portal)</a:t>
            </a:r>
          </a:p>
          <a:p>
            <a:pPr marL="983270" lvl="1" indent="-401822">
              <a:buFont typeface="Arial" panose="020B0604020202020204" pitchFamily="34" charset="0"/>
              <a:buChar char="•"/>
            </a:pPr>
            <a:r>
              <a:rPr lang="en-US" sz="2250" dirty="0"/>
              <a:t>Storage Explorer</a:t>
            </a:r>
          </a:p>
          <a:p>
            <a:pPr marL="256642"/>
            <a:r>
              <a:rPr lang="en-US" sz="2531" dirty="0"/>
              <a:t>Supports multiple Record Types in Containers</a:t>
            </a:r>
          </a:p>
          <a:p>
            <a:pPr marL="256642"/>
            <a:r>
              <a:rPr lang="en-US" sz="2531" dirty="0"/>
              <a:t>No referential rules or constraints</a:t>
            </a:r>
          </a:p>
          <a:p>
            <a:pPr marL="256642"/>
            <a:r>
              <a:rPr lang="en-US" sz="2531" dirty="0"/>
              <a:t>No enforcement of data types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D4EC1-AA2B-45F4-9F2E-C972E4574FAF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013576" y="1761379"/>
            <a:ext cx="4747210" cy="4756046"/>
          </a:xfrm>
          <a:custGeom>
            <a:avLst/>
            <a:gdLst>
              <a:gd name="connsiteX0" fmla="*/ 0 w 4747210"/>
              <a:gd name="connsiteY0" fmla="*/ 0 h 4756046"/>
              <a:gd name="connsiteX1" fmla="*/ 545929 w 4747210"/>
              <a:gd name="connsiteY1" fmla="*/ 0 h 4756046"/>
              <a:gd name="connsiteX2" fmla="*/ 996914 w 4747210"/>
              <a:gd name="connsiteY2" fmla="*/ 0 h 4756046"/>
              <a:gd name="connsiteX3" fmla="*/ 1495371 w 4747210"/>
              <a:gd name="connsiteY3" fmla="*/ 0 h 4756046"/>
              <a:gd name="connsiteX4" fmla="*/ 2088772 w 4747210"/>
              <a:gd name="connsiteY4" fmla="*/ 0 h 4756046"/>
              <a:gd name="connsiteX5" fmla="*/ 2539757 w 4747210"/>
              <a:gd name="connsiteY5" fmla="*/ 0 h 4756046"/>
              <a:gd name="connsiteX6" fmla="*/ 3133159 w 4747210"/>
              <a:gd name="connsiteY6" fmla="*/ 0 h 4756046"/>
              <a:gd name="connsiteX7" fmla="*/ 3774032 w 4747210"/>
              <a:gd name="connsiteY7" fmla="*/ 0 h 4756046"/>
              <a:gd name="connsiteX8" fmla="*/ 4225017 w 4747210"/>
              <a:gd name="connsiteY8" fmla="*/ 0 h 4756046"/>
              <a:gd name="connsiteX9" fmla="*/ 4747210 w 4747210"/>
              <a:gd name="connsiteY9" fmla="*/ 0 h 4756046"/>
              <a:gd name="connsiteX10" fmla="*/ 4747210 w 4747210"/>
              <a:gd name="connsiteY10" fmla="*/ 642066 h 4756046"/>
              <a:gd name="connsiteX11" fmla="*/ 4747210 w 4747210"/>
              <a:gd name="connsiteY11" fmla="*/ 1189012 h 4756046"/>
              <a:gd name="connsiteX12" fmla="*/ 4747210 w 4747210"/>
              <a:gd name="connsiteY12" fmla="*/ 1831078 h 4756046"/>
              <a:gd name="connsiteX13" fmla="*/ 4747210 w 4747210"/>
              <a:gd name="connsiteY13" fmla="*/ 2425583 h 4756046"/>
              <a:gd name="connsiteX14" fmla="*/ 4747210 w 4747210"/>
              <a:gd name="connsiteY14" fmla="*/ 2877408 h 4756046"/>
              <a:gd name="connsiteX15" fmla="*/ 4747210 w 4747210"/>
              <a:gd name="connsiteY15" fmla="*/ 3376793 h 4756046"/>
              <a:gd name="connsiteX16" fmla="*/ 4747210 w 4747210"/>
              <a:gd name="connsiteY16" fmla="*/ 3923738 h 4756046"/>
              <a:gd name="connsiteX17" fmla="*/ 4747210 w 4747210"/>
              <a:gd name="connsiteY17" fmla="*/ 4756046 h 4756046"/>
              <a:gd name="connsiteX18" fmla="*/ 4106337 w 4747210"/>
              <a:gd name="connsiteY18" fmla="*/ 4756046 h 4756046"/>
              <a:gd name="connsiteX19" fmla="*/ 3417991 w 4747210"/>
              <a:gd name="connsiteY19" fmla="*/ 4756046 h 4756046"/>
              <a:gd name="connsiteX20" fmla="*/ 2919534 w 4747210"/>
              <a:gd name="connsiteY20" fmla="*/ 4756046 h 4756046"/>
              <a:gd name="connsiteX21" fmla="*/ 2468549 w 4747210"/>
              <a:gd name="connsiteY21" fmla="*/ 4756046 h 4756046"/>
              <a:gd name="connsiteX22" fmla="*/ 2017564 w 4747210"/>
              <a:gd name="connsiteY22" fmla="*/ 4756046 h 4756046"/>
              <a:gd name="connsiteX23" fmla="*/ 1424163 w 4747210"/>
              <a:gd name="connsiteY23" fmla="*/ 4756046 h 4756046"/>
              <a:gd name="connsiteX24" fmla="*/ 925706 w 4747210"/>
              <a:gd name="connsiteY24" fmla="*/ 4756046 h 4756046"/>
              <a:gd name="connsiteX25" fmla="*/ 0 w 4747210"/>
              <a:gd name="connsiteY25" fmla="*/ 4756046 h 4756046"/>
              <a:gd name="connsiteX26" fmla="*/ 0 w 4747210"/>
              <a:gd name="connsiteY26" fmla="*/ 4209101 h 4756046"/>
              <a:gd name="connsiteX27" fmla="*/ 0 w 4747210"/>
              <a:gd name="connsiteY27" fmla="*/ 3757276 h 4756046"/>
              <a:gd name="connsiteX28" fmla="*/ 0 w 4747210"/>
              <a:gd name="connsiteY28" fmla="*/ 3257892 h 4756046"/>
              <a:gd name="connsiteX29" fmla="*/ 0 w 4747210"/>
              <a:gd name="connsiteY29" fmla="*/ 2663386 h 4756046"/>
              <a:gd name="connsiteX30" fmla="*/ 0 w 4747210"/>
              <a:gd name="connsiteY30" fmla="*/ 2211561 h 4756046"/>
              <a:gd name="connsiteX31" fmla="*/ 0 w 4747210"/>
              <a:gd name="connsiteY31" fmla="*/ 1664616 h 4756046"/>
              <a:gd name="connsiteX32" fmla="*/ 0 w 4747210"/>
              <a:gd name="connsiteY32" fmla="*/ 1165231 h 4756046"/>
              <a:gd name="connsiteX33" fmla="*/ 0 w 4747210"/>
              <a:gd name="connsiteY33" fmla="*/ 713407 h 4756046"/>
              <a:gd name="connsiteX34" fmla="*/ 0 w 4747210"/>
              <a:gd name="connsiteY34" fmla="*/ 0 h 4756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47210" h="4756046" fill="none" extrusionOk="0">
                <a:moveTo>
                  <a:pt x="0" y="0"/>
                </a:moveTo>
                <a:cubicBezTo>
                  <a:pt x="203285" y="-5630"/>
                  <a:pt x="279362" y="7199"/>
                  <a:pt x="545929" y="0"/>
                </a:cubicBezTo>
                <a:cubicBezTo>
                  <a:pt x="812496" y="-7199"/>
                  <a:pt x="832811" y="22738"/>
                  <a:pt x="996914" y="0"/>
                </a:cubicBezTo>
                <a:cubicBezTo>
                  <a:pt x="1161018" y="-22738"/>
                  <a:pt x="1394750" y="19440"/>
                  <a:pt x="1495371" y="0"/>
                </a:cubicBezTo>
                <a:cubicBezTo>
                  <a:pt x="1595992" y="-19440"/>
                  <a:pt x="1885031" y="10888"/>
                  <a:pt x="2088772" y="0"/>
                </a:cubicBezTo>
                <a:cubicBezTo>
                  <a:pt x="2292513" y="-10888"/>
                  <a:pt x="2315328" y="42210"/>
                  <a:pt x="2539757" y="0"/>
                </a:cubicBezTo>
                <a:cubicBezTo>
                  <a:pt x="2764187" y="-42210"/>
                  <a:pt x="2960461" y="42456"/>
                  <a:pt x="3133159" y="0"/>
                </a:cubicBezTo>
                <a:cubicBezTo>
                  <a:pt x="3305857" y="-42456"/>
                  <a:pt x="3642373" y="5036"/>
                  <a:pt x="3774032" y="0"/>
                </a:cubicBezTo>
                <a:cubicBezTo>
                  <a:pt x="3905691" y="-5036"/>
                  <a:pt x="4072961" y="39882"/>
                  <a:pt x="4225017" y="0"/>
                </a:cubicBezTo>
                <a:cubicBezTo>
                  <a:pt x="4377073" y="-39882"/>
                  <a:pt x="4611390" y="49233"/>
                  <a:pt x="4747210" y="0"/>
                </a:cubicBezTo>
                <a:cubicBezTo>
                  <a:pt x="4770366" y="217242"/>
                  <a:pt x="4738609" y="377778"/>
                  <a:pt x="4747210" y="642066"/>
                </a:cubicBezTo>
                <a:cubicBezTo>
                  <a:pt x="4755811" y="906354"/>
                  <a:pt x="4705553" y="932259"/>
                  <a:pt x="4747210" y="1189012"/>
                </a:cubicBezTo>
                <a:cubicBezTo>
                  <a:pt x="4788867" y="1445765"/>
                  <a:pt x="4745334" y="1604611"/>
                  <a:pt x="4747210" y="1831078"/>
                </a:cubicBezTo>
                <a:cubicBezTo>
                  <a:pt x="4749086" y="2057545"/>
                  <a:pt x="4725777" y="2163779"/>
                  <a:pt x="4747210" y="2425583"/>
                </a:cubicBezTo>
                <a:cubicBezTo>
                  <a:pt x="4768643" y="2687387"/>
                  <a:pt x="4728864" y="2769646"/>
                  <a:pt x="4747210" y="2877408"/>
                </a:cubicBezTo>
                <a:cubicBezTo>
                  <a:pt x="4765556" y="2985170"/>
                  <a:pt x="4744690" y="3227348"/>
                  <a:pt x="4747210" y="3376793"/>
                </a:cubicBezTo>
                <a:cubicBezTo>
                  <a:pt x="4749730" y="3526239"/>
                  <a:pt x="4713470" y="3782638"/>
                  <a:pt x="4747210" y="3923738"/>
                </a:cubicBezTo>
                <a:cubicBezTo>
                  <a:pt x="4780950" y="4064838"/>
                  <a:pt x="4700923" y="4348742"/>
                  <a:pt x="4747210" y="4756046"/>
                </a:cubicBezTo>
                <a:cubicBezTo>
                  <a:pt x="4458864" y="4801457"/>
                  <a:pt x="4375898" y="4705793"/>
                  <a:pt x="4106337" y="4756046"/>
                </a:cubicBezTo>
                <a:cubicBezTo>
                  <a:pt x="3836776" y="4806299"/>
                  <a:pt x="3698604" y="4704337"/>
                  <a:pt x="3417991" y="4756046"/>
                </a:cubicBezTo>
                <a:cubicBezTo>
                  <a:pt x="3137378" y="4807755"/>
                  <a:pt x="3060781" y="4725832"/>
                  <a:pt x="2919534" y="4756046"/>
                </a:cubicBezTo>
                <a:cubicBezTo>
                  <a:pt x="2778287" y="4786260"/>
                  <a:pt x="2648317" y="4706734"/>
                  <a:pt x="2468549" y="4756046"/>
                </a:cubicBezTo>
                <a:cubicBezTo>
                  <a:pt x="2288781" y="4805358"/>
                  <a:pt x="2231939" y="4737902"/>
                  <a:pt x="2017564" y="4756046"/>
                </a:cubicBezTo>
                <a:cubicBezTo>
                  <a:pt x="1803189" y="4774190"/>
                  <a:pt x="1599065" y="4711517"/>
                  <a:pt x="1424163" y="4756046"/>
                </a:cubicBezTo>
                <a:cubicBezTo>
                  <a:pt x="1249261" y="4800575"/>
                  <a:pt x="1118271" y="4745836"/>
                  <a:pt x="925706" y="4756046"/>
                </a:cubicBezTo>
                <a:cubicBezTo>
                  <a:pt x="733141" y="4766256"/>
                  <a:pt x="421061" y="4731825"/>
                  <a:pt x="0" y="4756046"/>
                </a:cubicBezTo>
                <a:cubicBezTo>
                  <a:pt x="-43555" y="4592725"/>
                  <a:pt x="22159" y="4423707"/>
                  <a:pt x="0" y="4209101"/>
                </a:cubicBezTo>
                <a:cubicBezTo>
                  <a:pt x="-22159" y="3994495"/>
                  <a:pt x="18055" y="3961969"/>
                  <a:pt x="0" y="3757276"/>
                </a:cubicBezTo>
                <a:cubicBezTo>
                  <a:pt x="-18055" y="3552584"/>
                  <a:pt x="41785" y="3472453"/>
                  <a:pt x="0" y="3257892"/>
                </a:cubicBezTo>
                <a:cubicBezTo>
                  <a:pt x="-41785" y="3043331"/>
                  <a:pt x="57157" y="2879830"/>
                  <a:pt x="0" y="2663386"/>
                </a:cubicBezTo>
                <a:cubicBezTo>
                  <a:pt x="-57157" y="2446942"/>
                  <a:pt x="19237" y="2349164"/>
                  <a:pt x="0" y="2211561"/>
                </a:cubicBezTo>
                <a:cubicBezTo>
                  <a:pt x="-19237" y="2073958"/>
                  <a:pt x="40548" y="1914893"/>
                  <a:pt x="0" y="1664616"/>
                </a:cubicBezTo>
                <a:cubicBezTo>
                  <a:pt x="-40548" y="1414339"/>
                  <a:pt x="5995" y="1323856"/>
                  <a:pt x="0" y="1165231"/>
                </a:cubicBezTo>
                <a:cubicBezTo>
                  <a:pt x="-5995" y="1006607"/>
                  <a:pt x="7669" y="880066"/>
                  <a:pt x="0" y="713407"/>
                </a:cubicBezTo>
                <a:cubicBezTo>
                  <a:pt x="-7669" y="546748"/>
                  <a:pt x="74931" y="301773"/>
                  <a:pt x="0" y="0"/>
                </a:cubicBezTo>
                <a:close/>
              </a:path>
              <a:path w="4747210" h="4756046" stroke="0" extrusionOk="0">
                <a:moveTo>
                  <a:pt x="0" y="0"/>
                </a:moveTo>
                <a:cubicBezTo>
                  <a:pt x="259606" y="-67968"/>
                  <a:pt x="373048" y="17080"/>
                  <a:pt x="640873" y="0"/>
                </a:cubicBezTo>
                <a:cubicBezTo>
                  <a:pt x="908698" y="-17080"/>
                  <a:pt x="1009129" y="17181"/>
                  <a:pt x="1186803" y="0"/>
                </a:cubicBezTo>
                <a:cubicBezTo>
                  <a:pt x="1364477" y="-17181"/>
                  <a:pt x="1544369" y="58430"/>
                  <a:pt x="1685260" y="0"/>
                </a:cubicBezTo>
                <a:cubicBezTo>
                  <a:pt x="1826151" y="-58430"/>
                  <a:pt x="2008818" y="56887"/>
                  <a:pt x="2326133" y="0"/>
                </a:cubicBezTo>
                <a:cubicBezTo>
                  <a:pt x="2643448" y="-56887"/>
                  <a:pt x="2729562" y="32069"/>
                  <a:pt x="2872062" y="0"/>
                </a:cubicBezTo>
                <a:cubicBezTo>
                  <a:pt x="3014562" y="-32069"/>
                  <a:pt x="3272313" y="3158"/>
                  <a:pt x="3465463" y="0"/>
                </a:cubicBezTo>
                <a:cubicBezTo>
                  <a:pt x="3658613" y="-3158"/>
                  <a:pt x="3803060" y="8733"/>
                  <a:pt x="3916448" y="0"/>
                </a:cubicBezTo>
                <a:cubicBezTo>
                  <a:pt x="4029836" y="-8733"/>
                  <a:pt x="4339268" y="34880"/>
                  <a:pt x="4747210" y="0"/>
                </a:cubicBezTo>
                <a:cubicBezTo>
                  <a:pt x="4768126" y="249029"/>
                  <a:pt x="4734533" y="388196"/>
                  <a:pt x="4747210" y="546945"/>
                </a:cubicBezTo>
                <a:cubicBezTo>
                  <a:pt x="4759887" y="705695"/>
                  <a:pt x="4733625" y="909826"/>
                  <a:pt x="4747210" y="1189012"/>
                </a:cubicBezTo>
                <a:cubicBezTo>
                  <a:pt x="4760795" y="1468198"/>
                  <a:pt x="4725853" y="1612399"/>
                  <a:pt x="4747210" y="1783517"/>
                </a:cubicBezTo>
                <a:cubicBezTo>
                  <a:pt x="4768567" y="1954635"/>
                  <a:pt x="4732539" y="2068652"/>
                  <a:pt x="4747210" y="2282902"/>
                </a:cubicBezTo>
                <a:cubicBezTo>
                  <a:pt x="4761881" y="2497152"/>
                  <a:pt x="4693793" y="2645373"/>
                  <a:pt x="4747210" y="2782287"/>
                </a:cubicBezTo>
                <a:cubicBezTo>
                  <a:pt x="4800627" y="2919202"/>
                  <a:pt x="4670552" y="3230530"/>
                  <a:pt x="4747210" y="3424353"/>
                </a:cubicBezTo>
                <a:cubicBezTo>
                  <a:pt x="4823868" y="3618176"/>
                  <a:pt x="4737432" y="3749101"/>
                  <a:pt x="4747210" y="4018859"/>
                </a:cubicBezTo>
                <a:cubicBezTo>
                  <a:pt x="4756988" y="4288617"/>
                  <a:pt x="4670149" y="4569256"/>
                  <a:pt x="4747210" y="4756046"/>
                </a:cubicBezTo>
                <a:cubicBezTo>
                  <a:pt x="4606681" y="4823891"/>
                  <a:pt x="4324370" y="4701444"/>
                  <a:pt x="4153809" y="4756046"/>
                </a:cubicBezTo>
                <a:cubicBezTo>
                  <a:pt x="3983248" y="4810648"/>
                  <a:pt x="3687859" y="4730868"/>
                  <a:pt x="3512935" y="4756046"/>
                </a:cubicBezTo>
                <a:cubicBezTo>
                  <a:pt x="3338011" y="4781224"/>
                  <a:pt x="3076393" y="4720252"/>
                  <a:pt x="2919534" y="4756046"/>
                </a:cubicBezTo>
                <a:cubicBezTo>
                  <a:pt x="2762675" y="4791840"/>
                  <a:pt x="2495788" y="4739848"/>
                  <a:pt x="2278661" y="4756046"/>
                </a:cubicBezTo>
                <a:cubicBezTo>
                  <a:pt x="2061534" y="4772244"/>
                  <a:pt x="1956760" y="4749500"/>
                  <a:pt x="1637787" y="4756046"/>
                </a:cubicBezTo>
                <a:cubicBezTo>
                  <a:pt x="1318814" y="4762592"/>
                  <a:pt x="1211401" y="4734201"/>
                  <a:pt x="1044386" y="4756046"/>
                </a:cubicBezTo>
                <a:cubicBezTo>
                  <a:pt x="877371" y="4777891"/>
                  <a:pt x="730266" y="4755819"/>
                  <a:pt x="593401" y="4756046"/>
                </a:cubicBezTo>
                <a:cubicBezTo>
                  <a:pt x="456536" y="4756273"/>
                  <a:pt x="215012" y="4733260"/>
                  <a:pt x="0" y="4756046"/>
                </a:cubicBezTo>
                <a:cubicBezTo>
                  <a:pt x="-54236" y="4526665"/>
                  <a:pt x="23568" y="4318464"/>
                  <a:pt x="0" y="4161540"/>
                </a:cubicBezTo>
                <a:cubicBezTo>
                  <a:pt x="-23568" y="4004616"/>
                  <a:pt x="42651" y="3861157"/>
                  <a:pt x="0" y="3709716"/>
                </a:cubicBezTo>
                <a:cubicBezTo>
                  <a:pt x="-42651" y="3558275"/>
                  <a:pt x="5593" y="3234724"/>
                  <a:pt x="0" y="3115210"/>
                </a:cubicBezTo>
                <a:cubicBezTo>
                  <a:pt x="-5593" y="2995696"/>
                  <a:pt x="82115" y="2649631"/>
                  <a:pt x="0" y="2425583"/>
                </a:cubicBezTo>
                <a:cubicBezTo>
                  <a:pt x="-82115" y="2201535"/>
                  <a:pt x="57323" y="2150705"/>
                  <a:pt x="0" y="1878638"/>
                </a:cubicBezTo>
                <a:cubicBezTo>
                  <a:pt x="-57323" y="1606572"/>
                  <a:pt x="63165" y="1559559"/>
                  <a:pt x="0" y="1284132"/>
                </a:cubicBezTo>
                <a:cubicBezTo>
                  <a:pt x="-63165" y="1008705"/>
                  <a:pt x="33739" y="932983"/>
                  <a:pt x="0" y="737187"/>
                </a:cubicBezTo>
                <a:cubicBezTo>
                  <a:pt x="-33739" y="541391"/>
                  <a:pt x="50773" y="27318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08755587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endParaRPr lang="en-US" sz="1266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{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"id": "a40d0078",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"Title": "Add stuff to the Queue",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"Description": null,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“Type": “Chore",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"Owner": null,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</a:t>
            </a:r>
            <a:r>
              <a:rPr lang="en-US" sz="126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IsDone</a:t>
            </a: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": false,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</a:t>
            </a:r>
            <a:r>
              <a:rPr lang="en-US" sz="126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CreatedAt</a:t>
            </a: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": "2019-09-05T11:40:12.4466765Z",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</a:t>
            </a:r>
            <a:r>
              <a:rPr lang="en-US" sz="126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CompleteAt</a:t>
            </a: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": null,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"_rid": "vr0UAPQ9W4sDAAAAAAAAAA==",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"_self": "</a:t>
            </a:r>
            <a:r>
              <a:rPr lang="en-US" sz="126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dbs</a:t>
            </a: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/vr0UAA==/</a:t>
            </a:r>
            <a:r>
              <a:rPr lang="en-US" sz="126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colls</a:t>
            </a: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/...",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"_</a:t>
            </a:r>
            <a:r>
              <a:rPr lang="en-US" sz="126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etag</a:t>
            </a: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": "\"38001cae-0000-0300-0000-5d70...",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"_attachments": "attachments/",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	"_</a:t>
            </a:r>
            <a:r>
              <a:rPr lang="en-US" sz="126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ts</a:t>
            </a: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": 1567683617</a:t>
            </a:r>
          </a:p>
          <a:p>
            <a:pPr marL="82596" indent="0">
              <a:spcAft>
                <a:spcPts val="422"/>
              </a:spcAft>
              <a:buNone/>
              <a:tabLst>
                <a:tab pos="321457" algn="l"/>
              </a:tabLst>
            </a:pPr>
            <a:r>
              <a:rPr lang="en-US" sz="1266" dirty="0">
                <a:solidFill>
                  <a:schemeClr val="tx1"/>
                </a:solidFill>
                <a:latin typeface="Lucida Console" panose="020B0609040504020204" pitchFamily="49" charset="0"/>
              </a:rPr>
              <a:t>}</a:t>
            </a:r>
          </a:p>
          <a:p>
            <a:pPr>
              <a:spcAft>
                <a:spcPts val="422"/>
              </a:spcAft>
            </a:pPr>
            <a:endParaRPr lang="en-US" sz="1266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36278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1D079A-B02C-4DAA-A6F2-E468BD71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Terminology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8B0E0-688A-4A8C-BE93-5729B0F41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21114"/>
            <a:ext cx="5212080" cy="4585871"/>
          </a:xfrm>
        </p:spPr>
        <p:txBody>
          <a:bodyPr/>
          <a:lstStyle/>
          <a:p>
            <a:r>
              <a:rPr lang="en-US" sz="3200" b="1" dirty="0"/>
              <a:t>RELATIONAL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Database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Table(s), View(s)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Row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Column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Foreign Key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/>
              <a:t>Join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dirty="0" err="1"/>
              <a:t>Sharding</a:t>
            </a:r>
            <a:r>
              <a:rPr lang="en-US" dirty="0"/>
              <a:t> Key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71C79F-B4CB-43A7-A895-22789EE475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21968" y="2021114"/>
            <a:ext cx="6287283" cy="4585871"/>
          </a:xfrm>
        </p:spPr>
        <p:txBody>
          <a:bodyPr/>
          <a:lstStyle/>
          <a:p>
            <a:r>
              <a:rPr lang="en-US" sz="3200" b="1" dirty="0"/>
              <a:t>COSMOS DB (SQL API)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Account/Database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Container/Collection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Item/Document (JSON)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Property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Reference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Embedded Document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dirty="0"/>
              <a:t>Partition Key</a:t>
            </a:r>
          </a:p>
        </p:txBody>
      </p:sp>
    </p:spTree>
    <p:extLst>
      <p:ext uri="{BB962C8B-B14F-4D97-AF65-F5344CB8AC3E}">
        <p14:creationId xmlns:p14="http://schemas.microsoft.com/office/powerpoint/2010/main" val="36718389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C5B99-A16F-432E-9ECD-572E5A6C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we’ll cover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18782-5F82-48BA-A56C-B244CBC84C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Why Cosmos</a:t>
            </a:r>
          </a:p>
          <a:p>
            <a:r>
              <a:rPr lang="en-US" b="1" dirty="0"/>
              <a:t>Provisioning Cosmos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Code patterns &amp; tools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Data Modeling Strategies</a:t>
            </a: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Performance and tuning</a:t>
            </a:r>
          </a:p>
        </p:txBody>
      </p:sp>
    </p:spTree>
    <p:extLst>
      <p:ext uri="{BB962C8B-B14F-4D97-AF65-F5344CB8AC3E}">
        <p14:creationId xmlns:p14="http://schemas.microsoft.com/office/powerpoint/2010/main" val="10047995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EF9FB0-CD3C-434F-8D44-8B10E279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Cosmos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95708E-0F83-44B2-BF68-173A7ADBDD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2019300"/>
            <a:ext cx="11018520" cy="3739485"/>
          </a:xfrm>
        </p:spPr>
        <p:txBody>
          <a:bodyPr/>
          <a:lstStyle/>
          <a:p>
            <a:r>
              <a:rPr lang="en-US" dirty="0"/>
              <a:t>Selecting the API : SQL, Mongo, Cassandra, Gremlin, Table</a:t>
            </a:r>
          </a:p>
          <a:p>
            <a:r>
              <a:rPr lang="en-US" dirty="0"/>
              <a:t>Capacity model :	Provisioned vs Serverless</a:t>
            </a:r>
          </a:p>
          <a:p>
            <a:r>
              <a:rPr lang="en-US" dirty="0"/>
              <a:t>Geo-Redundancy and Multi-region Writes</a:t>
            </a:r>
          </a:p>
          <a:p>
            <a:r>
              <a:rPr lang="en-US" dirty="0"/>
              <a:t>Networking</a:t>
            </a:r>
          </a:p>
          <a:p>
            <a:r>
              <a:rPr lang="en-US" dirty="0"/>
              <a:t>Backup</a:t>
            </a:r>
          </a:p>
          <a:p>
            <a:r>
              <a:rPr lang="en-US" dirty="0"/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63385378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766C9A-6955-48C8-89E6-5B8C025EC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025650"/>
            <a:ext cx="4161981" cy="1107996"/>
          </a:xfrm>
        </p:spPr>
        <p:txBody>
          <a:bodyPr/>
          <a:lstStyle/>
          <a:p>
            <a:r>
              <a:rPr lang="en-US" dirty="0"/>
              <a:t>Get Started </a:t>
            </a:r>
            <a:br>
              <a:rPr lang="en-US" dirty="0"/>
            </a:br>
            <a:r>
              <a:rPr lang="en-US" dirty="0"/>
              <a:t>with Cosmos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08F9F9-AF06-45C2-8866-F15B2895D7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06DCA1E-AE50-4926-87AC-102C82AD23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8874F7-7819-4E05-BD27-F934F651F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562" y="985836"/>
            <a:ext cx="6432435" cy="45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344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C5B99-A16F-432E-9ECD-572E5A6C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we’ll cover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18782-5F82-48BA-A56C-B244CBC84C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Why Cosmos</a:t>
            </a:r>
          </a:p>
          <a:p>
            <a:r>
              <a:rPr lang="en-US" dirty="0"/>
              <a:t>Provisioning Cosmos</a:t>
            </a:r>
          </a:p>
          <a:p>
            <a:r>
              <a:rPr lang="en-US" b="1" dirty="0"/>
              <a:t>Working with Data</a:t>
            </a:r>
          </a:p>
          <a:p>
            <a:r>
              <a:rPr lang="en-US" dirty="0"/>
              <a:t>Data Modeling Strategies</a:t>
            </a:r>
          </a:p>
          <a:p>
            <a:r>
              <a:rPr lang="en-US" dirty="0"/>
              <a:t>Performance and tuning</a:t>
            </a:r>
          </a:p>
        </p:txBody>
      </p:sp>
    </p:spTree>
    <p:extLst>
      <p:ext uri="{BB962C8B-B14F-4D97-AF65-F5344CB8AC3E}">
        <p14:creationId xmlns:p14="http://schemas.microsoft.com/office/powerpoint/2010/main" val="281588770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4D3CA-C2FC-4F54-B7CB-C93753393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to work with Cosmos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F162F-A27B-4AD8-B1F7-1605F429F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021114"/>
            <a:ext cx="5443255" cy="3447098"/>
          </a:xfrm>
        </p:spPr>
        <p:txBody>
          <a:bodyPr/>
          <a:lstStyle/>
          <a:p>
            <a:r>
              <a:rPr lang="en-US" dirty="0"/>
              <a:t>Azure Portal </a:t>
            </a:r>
          </a:p>
          <a:p>
            <a:pPr lvl="1"/>
            <a:r>
              <a:rPr lang="en-US" dirty="0"/>
              <a:t>Data Explorer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Jupyter Notebooks</a:t>
            </a:r>
          </a:p>
          <a:p>
            <a:r>
              <a:rPr lang="en-US" dirty="0" err="1"/>
              <a:t>Alpaqa</a:t>
            </a:r>
            <a:r>
              <a:rPr lang="en-US" dirty="0"/>
              <a:t> Studio</a:t>
            </a:r>
          </a:p>
          <a:p>
            <a:pPr lvl="1"/>
            <a:r>
              <a:rPr lang="en-US" dirty="0"/>
              <a:t>Editing Data (in place and bulk)</a:t>
            </a:r>
          </a:p>
          <a:p>
            <a:pPr lvl="1"/>
            <a:r>
              <a:rPr lang="en-US" dirty="0"/>
              <a:t>Explore Schema</a:t>
            </a:r>
          </a:p>
          <a:p>
            <a:pPr lvl="1"/>
            <a:r>
              <a:rPr lang="en-US" dirty="0"/>
              <a:t>Background task engine</a:t>
            </a:r>
          </a:p>
          <a:p>
            <a:r>
              <a:rPr lang="en-US" dirty="0"/>
              <a:t>SDK –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2AD42-133D-472A-B356-2652E78314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32885" y="5069316"/>
            <a:ext cx="4166937" cy="430887"/>
          </a:xfrm>
        </p:spPr>
        <p:txBody>
          <a:bodyPr/>
          <a:lstStyle/>
          <a:p>
            <a:r>
              <a:rPr lang="en-US" dirty="0"/>
              <a:t>https://alpaqastudio.com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ACCC17-CCB2-460D-982E-CD155DD08722}"/>
              </a:ext>
            </a:extLst>
          </p:cNvPr>
          <p:cNvSpPr txBox="1"/>
          <p:nvPr/>
        </p:nvSpPr>
        <p:spPr>
          <a:xfrm>
            <a:off x="2501782" y="6364342"/>
            <a:ext cx="6738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alibri" panose="020F0502020204030204" pitchFamily="34" charset="0"/>
                <a:hlinkClick r:id="rId2"/>
              </a:rPr>
              <a:t>Alpaqa</a:t>
            </a:r>
            <a:r>
              <a:rPr lang="en-US" sz="1800" dirty="0">
                <a:effectLst/>
                <a:latin typeface="Calibri" panose="020F0502020204030204" pitchFamily="34" charset="0"/>
                <a:hlinkClick r:id="rId2"/>
              </a:rPr>
              <a:t> Studio - The IDE for Cosmos DB</a:t>
            </a:r>
            <a:r>
              <a:rPr lang="en-US" sz="1800" dirty="0">
                <a:effectLst/>
                <a:latin typeface="Calibri" panose="020F0502020204030204" pitchFamily="34" charset="0"/>
              </a:rPr>
              <a:t>  (</a:t>
            </a: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preview</a:t>
            </a:r>
            <a:r>
              <a:rPr lang="en-US" sz="1800" dirty="0">
                <a:effectLst/>
                <a:latin typeface="Calibri" panose="020F0502020204030204" pitchFamily="34" charset="0"/>
              </a:rPr>
              <a:t>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83C1E-E22A-4A88-8D35-39E6DCA5C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011284"/>
            <a:ext cx="5096098" cy="29838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FB6367-E54F-4E23-968A-32E729634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454" y="1937084"/>
            <a:ext cx="5277597" cy="31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077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C5B99-A16F-432E-9ECD-572E5A6C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we’ll cover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18782-5F82-48BA-A56C-B244CBC84C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Why Cosmos</a:t>
            </a:r>
          </a:p>
          <a:p>
            <a:r>
              <a:rPr lang="en-US" dirty="0"/>
              <a:t>Provisioning Cosmos</a:t>
            </a:r>
          </a:p>
          <a:p>
            <a:r>
              <a:rPr lang="en-US" dirty="0"/>
              <a:t>Working with Data</a:t>
            </a:r>
          </a:p>
          <a:p>
            <a:r>
              <a:rPr lang="en-US" b="1" dirty="0"/>
              <a:t>Data Modeling Strategies</a:t>
            </a:r>
          </a:p>
          <a:p>
            <a:r>
              <a:rPr lang="en-US" dirty="0"/>
              <a:t>Performance and tuning</a:t>
            </a:r>
          </a:p>
        </p:txBody>
      </p:sp>
    </p:spTree>
    <p:extLst>
      <p:ext uri="{BB962C8B-B14F-4D97-AF65-F5344CB8AC3E}">
        <p14:creationId xmlns:p14="http://schemas.microsoft.com/office/powerpoint/2010/main" val="21696965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35540" y="1557867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>
                <a:solidFill>
                  <a:srgbClr val="007A3E"/>
                </a:solidFill>
                <a:latin typeface="Segoe UI"/>
              </a:rPr>
              <a:t>Gold Sponsors: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196155" y="166856"/>
            <a:ext cx="6519325" cy="856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4657" b="1">
                <a:solidFill>
                  <a:srgbClr val="007A3E"/>
                </a:solidFill>
                <a:latin typeface="Segoe UI"/>
              </a:rPr>
              <a:t>Thank you Sponsors!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28484" y="1469851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33700" y="129455"/>
            <a:ext cx="10106609" cy="1221677"/>
          </a:xfrm>
          <a:prstGeom prst="rect">
            <a:avLst/>
          </a:prstGeom>
          <a:noFill/>
        </p:spPr>
        <p:txBody>
          <a:bodyPr wrap="square" lIns="96770" tIns="48385" rIns="96770" bIns="48385" rtlCol="0" anchor="t">
            <a:spAutoFit/>
          </a:bodyPr>
          <a:lstStyle/>
          <a:p>
            <a:pPr marL="302409" indent="-302409" defTabSz="4838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93" b="1">
                <a:solidFill>
                  <a:srgbClr val="101820"/>
                </a:solidFill>
                <a:latin typeface="Segoe UI"/>
              </a:rPr>
              <a:t>Visit the Sponsor Booths</a:t>
            </a:r>
            <a:endParaRPr lang="en-US" sz="1693" b="1">
              <a:solidFill>
                <a:srgbClr val="101820"/>
              </a:solidFill>
              <a:latin typeface="Segoe UI"/>
              <a:cs typeface="Segoe UI"/>
            </a:endParaRPr>
          </a:p>
          <a:p>
            <a:pPr marL="302409" indent="-302409" defTabSz="4838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93" b="1">
                <a:solidFill>
                  <a:srgbClr val="101820"/>
                </a:solidFill>
                <a:latin typeface="Segoe UI"/>
              </a:rPr>
              <a:t>Lots of Great Raffle Prizes!</a:t>
            </a:r>
            <a:endParaRPr lang="en-US" sz="1482" b="1">
              <a:solidFill>
                <a:srgbClr val="101820"/>
              </a:solidFill>
              <a:latin typeface="Segoe UI"/>
            </a:endParaRPr>
          </a:p>
          <a:p>
            <a:pPr marL="302409" indent="-302409" defTabSz="48385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93" b="1">
                <a:solidFill>
                  <a:srgbClr val="101820"/>
                </a:solidFill>
                <a:latin typeface="Segoe UI"/>
              </a:rPr>
              <a:t>Enter your details on Raffle Entry Form &amp; visit Sponsors to fill in Bingo card for Raffle prizes</a:t>
            </a:r>
            <a:endParaRPr lang="en-US" sz="1693" b="1">
              <a:solidFill>
                <a:srgbClr val="101820"/>
              </a:solidFill>
              <a:latin typeface="Segoe UI"/>
              <a:cs typeface="Segoe UI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405DE31-5D40-4889-B2D1-1AB86FAE2766}"/>
              </a:ext>
            </a:extLst>
          </p:cNvPr>
          <p:cNvCxnSpPr/>
          <p:nvPr/>
        </p:nvCxnSpPr>
        <p:spPr>
          <a:xfrm>
            <a:off x="147298" y="5458176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58EEBFF5-28F4-AF75-5CEA-48D7CA13E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898" y="1599565"/>
            <a:ext cx="6257908" cy="16832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658C841-2248-6A11-396E-C7B198EAE03A}"/>
              </a:ext>
            </a:extLst>
          </p:cNvPr>
          <p:cNvSpPr txBox="1">
            <a:spLocks/>
          </p:cNvSpPr>
          <p:nvPr/>
        </p:nvSpPr>
        <p:spPr>
          <a:xfrm>
            <a:off x="147297" y="3459309"/>
            <a:ext cx="4941103" cy="76196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>
                <a:solidFill>
                  <a:srgbClr val="007A3E"/>
                </a:solidFill>
                <a:latin typeface="Segoe UI"/>
              </a:rPr>
              <a:t>Silver Sponsors: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3A424A-759D-ABB5-47F0-2BCEB6A06AE1}"/>
              </a:ext>
            </a:extLst>
          </p:cNvPr>
          <p:cNvCxnSpPr/>
          <p:nvPr/>
        </p:nvCxnSpPr>
        <p:spPr>
          <a:xfrm>
            <a:off x="228974" y="3391278"/>
            <a:ext cx="117727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itle 1">
            <a:extLst>
              <a:ext uri="{FF2B5EF4-FFF2-40B4-BE49-F238E27FC236}">
                <a16:creationId xmlns:a16="http://schemas.microsoft.com/office/drawing/2014/main" id="{A938107C-EC2B-5071-654C-7092D98BC82A}"/>
              </a:ext>
            </a:extLst>
          </p:cNvPr>
          <p:cNvSpPr txBox="1">
            <a:spLocks/>
          </p:cNvSpPr>
          <p:nvPr/>
        </p:nvSpPr>
        <p:spPr>
          <a:xfrm>
            <a:off x="147298" y="5608653"/>
            <a:ext cx="4623051" cy="56981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609608"/>
            <a:r>
              <a:rPr lang="en-US" sz="2540">
                <a:solidFill>
                  <a:srgbClr val="007A3E"/>
                </a:solidFill>
                <a:latin typeface="Segoe UI"/>
              </a:rPr>
              <a:t>Blog Sponsors: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260F00-E57A-1C06-D61F-781B88658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86" y="5760598"/>
            <a:ext cx="1317727" cy="5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black and white logo&#10;&#10;Description automatically generated">
            <a:extLst>
              <a:ext uri="{FF2B5EF4-FFF2-40B4-BE49-F238E27FC236}">
                <a16:creationId xmlns:a16="http://schemas.microsoft.com/office/drawing/2014/main" id="{A4E72F6F-F83B-5D2C-D088-CD20593A4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3855" y="5823192"/>
            <a:ext cx="2247781" cy="50575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80042D8-C9DC-1D46-9E3D-3658E95A1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74" y="3712296"/>
            <a:ext cx="5237640" cy="174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858D7AA-B286-F65E-BE65-C902282C88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1416" y="166856"/>
            <a:ext cx="1256885" cy="12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3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548ED-657E-41ED-9C4C-98B40A495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9782371" cy="553998"/>
          </a:xfrm>
        </p:spPr>
        <p:txBody>
          <a:bodyPr/>
          <a:lstStyle/>
          <a:p>
            <a:r>
              <a:rPr lang="en-US" dirty="0"/>
              <a:t>Provisioned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D2A5D-1424-4527-AD00-6DCF1D9BF9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673615"/>
            <a:ext cx="11018520" cy="4628960"/>
          </a:xfrm>
        </p:spPr>
        <p:txBody>
          <a:bodyPr/>
          <a:lstStyle/>
          <a:p>
            <a:r>
              <a:rPr lang="en-US" dirty="0"/>
              <a:t>Expected performance has to be </a:t>
            </a:r>
            <a:r>
              <a:rPr lang="en-US" b="1" dirty="0"/>
              <a:t>provisioned</a:t>
            </a:r>
          </a:p>
          <a:p>
            <a:pPr lvl="1"/>
            <a:endParaRPr lang="en-US" dirty="0"/>
          </a:p>
          <a:p>
            <a:r>
              <a:rPr lang="en-US" dirty="0"/>
              <a:t>Expressed in </a:t>
            </a:r>
            <a:r>
              <a:rPr lang="en-US" b="1" dirty="0"/>
              <a:t>Request Units per second </a:t>
            </a:r>
            <a:r>
              <a:rPr lang="en-US" dirty="0"/>
              <a:t>(RU/s)</a:t>
            </a:r>
          </a:p>
          <a:p>
            <a:pPr lvl="1"/>
            <a:r>
              <a:rPr lang="en-US" dirty="0"/>
              <a:t>Represents the "cost" of a request in terms of CPU, memory and I/O</a:t>
            </a:r>
          </a:p>
          <a:p>
            <a:pPr lvl="1"/>
            <a:endParaRPr lang="en-US" dirty="0"/>
          </a:p>
          <a:p>
            <a:r>
              <a:rPr lang="en-US" dirty="0"/>
              <a:t>Performance can be provisioned:</a:t>
            </a:r>
          </a:p>
          <a:p>
            <a:pPr lvl="1"/>
            <a:r>
              <a:rPr lang="en-US" dirty="0"/>
              <a:t>at the database-level</a:t>
            </a:r>
          </a:p>
          <a:p>
            <a:pPr lvl="1"/>
            <a:r>
              <a:rPr lang="en-US" dirty="0"/>
              <a:t>at the collection-level</a:t>
            </a:r>
          </a:p>
          <a:p>
            <a:pPr lvl="1"/>
            <a:endParaRPr lang="en-US" dirty="0"/>
          </a:p>
          <a:p>
            <a:r>
              <a:rPr lang="en-US" dirty="0"/>
              <a:t>Provisioned performance </a:t>
            </a:r>
            <a:r>
              <a:rPr lang="en-US" b="1" dirty="0"/>
              <a:t>can be changed programmatically </a:t>
            </a:r>
            <a:r>
              <a:rPr lang="en-US" dirty="0"/>
              <a:t>with API calls</a:t>
            </a:r>
          </a:p>
        </p:txBody>
      </p:sp>
    </p:spTree>
    <p:extLst>
      <p:ext uri="{BB962C8B-B14F-4D97-AF65-F5344CB8AC3E}">
        <p14:creationId xmlns:p14="http://schemas.microsoft.com/office/powerpoint/2010/main" val="2100007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EB99F-900E-45D9-B538-C4EFAF72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 of the game: partitioning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78E73-7DBB-46F7-A787-12DDA2DEA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430887"/>
          </a:xfrm>
        </p:spPr>
        <p:txBody>
          <a:bodyPr/>
          <a:lstStyle/>
          <a:p>
            <a:r>
              <a:rPr lang="en-US" dirty="0"/>
              <a:t>Cosmos DB achieves horizontal scalability by </a:t>
            </a:r>
            <a:r>
              <a:rPr lang="en-US" b="1" dirty="0"/>
              <a:t>partitioning</a:t>
            </a:r>
            <a:r>
              <a:rPr lang="en-US" dirty="0"/>
              <a:t> your data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BCD7844-B7A1-4C8A-9853-C4A8A557A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6471" y="2618672"/>
            <a:ext cx="3988340" cy="398834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ECC5C8B-B2AC-4179-BAAA-F2C430DDEA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2471" y="4397568"/>
            <a:ext cx="375920" cy="3759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732EA01-58A1-451C-B372-4EFFE8C291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81925" y="4304382"/>
            <a:ext cx="375920" cy="37592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2C14F54-10F0-484F-8C09-65A52C39E3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6797" y="4952817"/>
            <a:ext cx="375920" cy="37592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334A06-2D3C-494B-9E9C-EE076B804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19703" y="4834223"/>
            <a:ext cx="375920" cy="37592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9B7781B-B813-455A-93C1-E162BDDB79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4986" y="4612842"/>
            <a:ext cx="375920" cy="375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0C27D2F-E31B-4E02-AF1E-28FF557AB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4721" y="5210143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8DAF2A4-B1BE-4FE6-8BFC-A0B4A1B52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9076" y="5457882"/>
            <a:ext cx="375920" cy="3759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EBD7770-EB07-434A-85B1-CE510E9C0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06053" y="4886205"/>
            <a:ext cx="375920" cy="37592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9C9B25-69A6-4D32-B423-96B2AC0A4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6677" y="5705712"/>
            <a:ext cx="375920" cy="37592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48A5867-E1E8-4AAF-A332-C189C6DED7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4059" y="5380381"/>
            <a:ext cx="375920" cy="37592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B20402D-892A-43F3-A68A-CFBD56C3F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7782" y="4382562"/>
            <a:ext cx="375920" cy="37592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A88D146-0ABC-4BD5-9B92-86BFE5D1D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45711" y="4612842"/>
            <a:ext cx="375920" cy="37592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2D0C999E-8E64-4B31-9FF3-0133F4BCE8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7866" y="5207159"/>
            <a:ext cx="375920" cy="37592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21D714F-80EC-4C35-B018-ADB8B39B2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79722" y="5929232"/>
            <a:ext cx="375920" cy="37592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7DAA3D60-5142-4A41-B5D1-13A08DB00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3920" y="5755971"/>
            <a:ext cx="375920" cy="37592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FC97DB5-C721-4D65-B11B-003A8E5881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7524" y="4910000"/>
            <a:ext cx="375920" cy="37592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A06CFEE5-E322-4894-82AB-4D9056FD6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4721" y="4097881"/>
            <a:ext cx="375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43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AEE156F1-B913-4A9C-BA8D-6ED547F54EDE}"/>
              </a:ext>
            </a:extLst>
          </p:cNvPr>
          <p:cNvSpPr/>
          <p:nvPr/>
        </p:nvSpPr>
        <p:spPr bwMode="auto">
          <a:xfrm>
            <a:off x="4946951" y="2927403"/>
            <a:ext cx="2152186" cy="162814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F69167D-9819-4E19-B750-7CF3FBC1539E}"/>
              </a:ext>
            </a:extLst>
          </p:cNvPr>
          <p:cNvSpPr/>
          <p:nvPr/>
        </p:nvSpPr>
        <p:spPr bwMode="auto">
          <a:xfrm>
            <a:off x="8152916" y="2927403"/>
            <a:ext cx="2152186" cy="162814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93CD108-5E78-4081-881A-76015AD35481}"/>
              </a:ext>
            </a:extLst>
          </p:cNvPr>
          <p:cNvSpPr/>
          <p:nvPr/>
        </p:nvSpPr>
        <p:spPr bwMode="auto">
          <a:xfrm>
            <a:off x="1694986" y="2932771"/>
            <a:ext cx="2152186" cy="162814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EB99F-900E-45D9-B538-C4EFAF726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 of the game: partitioning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78E73-7DBB-46F7-A787-12DDA2DEA0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430887"/>
          </a:xfrm>
        </p:spPr>
        <p:txBody>
          <a:bodyPr/>
          <a:lstStyle/>
          <a:p>
            <a:r>
              <a:rPr lang="en-US" dirty="0"/>
              <a:t>Cosmos DB achieves horizontal scalability by </a:t>
            </a:r>
            <a:r>
              <a:rPr lang="en-US" b="1" dirty="0"/>
              <a:t>partitioning</a:t>
            </a:r>
            <a:r>
              <a:rPr lang="en-US" dirty="0"/>
              <a:t> your data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ECC5C8B-B2AC-4179-BAAA-F2C430DDEA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9203" y="3249879"/>
            <a:ext cx="375920" cy="37592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732EA01-58A1-451C-B372-4EFFE8C29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8481" y="3914151"/>
            <a:ext cx="375920" cy="37592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2C14F54-10F0-484F-8C09-65A52C39E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5471" y="3429000"/>
            <a:ext cx="375920" cy="37592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334A06-2D3C-494B-9E9C-EE076B804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88215" y="3741476"/>
            <a:ext cx="375920" cy="37592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9B7781B-B813-455A-93C1-E162BDDB7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3036" y="3337049"/>
            <a:ext cx="375920" cy="375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0C27D2F-E31B-4E02-AF1E-28FF557AB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71320" y="3861613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8DAF2A4-B1BE-4FE6-8BFC-A0B4A1B52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89551" y="3771366"/>
            <a:ext cx="375920" cy="3759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EBD7770-EB07-434A-85B1-CE510E9C0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0092" y="3458289"/>
            <a:ext cx="375920" cy="37592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19C9B25-69A6-4D32-B423-96B2AC0A4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8255" y="3972549"/>
            <a:ext cx="375920" cy="37592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48A5867-E1E8-4AAF-A332-C189C6DED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9081" y="3705700"/>
            <a:ext cx="375920" cy="37592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CB20402D-892A-43F3-A68A-CFBD56C3F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7536" y="3228414"/>
            <a:ext cx="375920" cy="37592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A88D146-0ABC-4BD5-9B92-86BFE5D1D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53089" y="3228414"/>
            <a:ext cx="375920" cy="37592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2D0C999E-8E64-4B31-9FF3-0133F4BCE8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9697" y="3712969"/>
            <a:ext cx="375920" cy="37592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21D714F-80EC-4C35-B018-ADB8B39B2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6052" y="3784589"/>
            <a:ext cx="375920" cy="37592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7DAA3D60-5142-4A41-B5D1-13A08DB00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75786" y="3642205"/>
            <a:ext cx="375920" cy="37592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FC97DB5-C721-4D65-B11B-003A8E588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2695" y="3155594"/>
            <a:ext cx="375920" cy="37592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A06CFEE5-E322-4894-82AB-4D9056FD6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41391" y="3228414"/>
            <a:ext cx="375920" cy="375920"/>
          </a:xfrm>
          <a:prstGeom prst="rect">
            <a:avLst/>
          </a:prstGeom>
        </p:spPr>
      </p:pic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0D5206D-6E39-46FD-93D8-1CEF9E079DA3}"/>
              </a:ext>
            </a:extLst>
          </p:cNvPr>
          <p:cNvSpPr txBox="1">
            <a:spLocks/>
          </p:cNvSpPr>
          <p:nvPr/>
        </p:nvSpPr>
        <p:spPr>
          <a:xfrm>
            <a:off x="538792" y="457343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i="1" dirty="0"/>
              <a:t>logical partitions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038DE6F-0DB2-4435-BF05-F417503C7846}"/>
              </a:ext>
            </a:extLst>
          </p:cNvPr>
          <p:cNvSpPr txBox="1">
            <a:spLocks/>
          </p:cNvSpPr>
          <p:nvPr/>
        </p:nvSpPr>
        <p:spPr>
          <a:xfrm>
            <a:off x="584200" y="5242593"/>
            <a:ext cx="1101852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Logical partitions group your data according to the collection's </a:t>
            </a:r>
            <a:r>
              <a:rPr lang="en-US" b="1" dirty="0"/>
              <a:t>partition key</a:t>
            </a:r>
          </a:p>
        </p:txBody>
      </p:sp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5945AD74-CFBD-433D-B037-81911D4442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6653" y="5665301"/>
            <a:ext cx="1604047" cy="588986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5F3AEA10-9ECB-443C-AAC8-8AE2F9FC7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6985" y="5665301"/>
            <a:ext cx="1604047" cy="588986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3AFB11C-2CCA-4635-8938-B3C6D39365F1}"/>
              </a:ext>
            </a:extLst>
          </p:cNvPr>
          <p:cNvCxnSpPr/>
          <p:nvPr/>
        </p:nvCxnSpPr>
        <p:spPr>
          <a:xfrm>
            <a:off x="2688040" y="4660421"/>
            <a:ext cx="918613" cy="908023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BCB736B-F266-4DB7-A259-EEBB38680A92}"/>
              </a:ext>
            </a:extLst>
          </p:cNvPr>
          <p:cNvCxnSpPr>
            <a:cxnSpLocks/>
          </p:cNvCxnSpPr>
          <p:nvPr/>
        </p:nvCxnSpPr>
        <p:spPr>
          <a:xfrm flipH="1">
            <a:off x="5160263" y="4667665"/>
            <a:ext cx="870326" cy="896006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BBDD1E-1636-4B8F-889C-30459A002EF4}"/>
              </a:ext>
            </a:extLst>
          </p:cNvPr>
          <p:cNvCxnSpPr>
            <a:cxnSpLocks/>
          </p:cNvCxnSpPr>
          <p:nvPr/>
        </p:nvCxnSpPr>
        <p:spPr>
          <a:xfrm>
            <a:off x="9229009" y="4661497"/>
            <a:ext cx="0" cy="896006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AA88795-546D-4BEF-B323-0CF37572111E}"/>
              </a:ext>
            </a:extLst>
          </p:cNvPr>
          <p:cNvSpPr txBox="1">
            <a:spLocks/>
          </p:cNvSpPr>
          <p:nvPr/>
        </p:nvSpPr>
        <p:spPr>
          <a:xfrm>
            <a:off x="1434313" y="2597139"/>
            <a:ext cx="25513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</a:rPr>
              <a:t>'</a:t>
            </a:r>
            <a:r>
              <a:rPr lang="en-US" sz="2000" dirty="0" err="1">
                <a:latin typeface="Consolas" panose="020B0609020204030204" pitchFamily="49" charset="0"/>
              </a:rPr>
              <a:t>userId</a:t>
            </a:r>
            <a:r>
              <a:rPr lang="en-US" sz="2000" dirty="0">
                <a:latin typeface="Consolas" panose="020B0609020204030204" pitchFamily="49" charset="0"/>
              </a:rPr>
              <a:t>': '</a:t>
            </a:r>
            <a:r>
              <a:rPr lang="en-US" sz="2000" dirty="0" err="1">
                <a:latin typeface="Consolas" panose="020B0609020204030204" pitchFamily="49" charset="0"/>
              </a:rPr>
              <a:t>abc</a:t>
            </a:r>
            <a:r>
              <a:rPr lang="en-US" sz="2000" dirty="0">
                <a:latin typeface="Consolas" panose="020B0609020204030204" pitchFamily="49" charset="0"/>
              </a:rPr>
              <a:t>'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217EBF1D-10C6-4856-8177-218A25F082EE}"/>
              </a:ext>
            </a:extLst>
          </p:cNvPr>
          <p:cNvSpPr txBox="1">
            <a:spLocks/>
          </p:cNvSpPr>
          <p:nvPr/>
        </p:nvSpPr>
        <p:spPr>
          <a:xfrm>
            <a:off x="4680461" y="2595902"/>
            <a:ext cx="25513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</a:rPr>
              <a:t>'</a:t>
            </a:r>
            <a:r>
              <a:rPr lang="en-US" sz="2000" dirty="0" err="1">
                <a:latin typeface="Consolas" panose="020B0609020204030204" pitchFamily="49" charset="0"/>
              </a:rPr>
              <a:t>userId</a:t>
            </a:r>
            <a:r>
              <a:rPr lang="en-US" sz="2000" dirty="0">
                <a:latin typeface="Consolas" panose="020B0609020204030204" pitchFamily="49" charset="0"/>
              </a:rPr>
              <a:t>': 'def'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ABB85BF-CB9A-4BAF-B900-98FF6B93E151}"/>
              </a:ext>
            </a:extLst>
          </p:cNvPr>
          <p:cNvSpPr txBox="1">
            <a:spLocks/>
          </p:cNvSpPr>
          <p:nvPr/>
        </p:nvSpPr>
        <p:spPr>
          <a:xfrm>
            <a:off x="7886426" y="2595901"/>
            <a:ext cx="25513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</a:rPr>
              <a:t>'</a:t>
            </a:r>
            <a:r>
              <a:rPr lang="en-US" sz="2000" dirty="0" err="1">
                <a:latin typeface="Consolas" panose="020B0609020204030204" pitchFamily="49" charset="0"/>
              </a:rPr>
              <a:t>userId</a:t>
            </a:r>
            <a:r>
              <a:rPr lang="en-US" sz="2000" dirty="0">
                <a:latin typeface="Consolas" panose="020B0609020204030204" pitchFamily="49" charset="0"/>
              </a:rPr>
              <a:t>': '</a:t>
            </a:r>
            <a:r>
              <a:rPr lang="en-US" sz="2000" dirty="0" err="1">
                <a:latin typeface="Consolas" panose="020B0609020204030204" pitchFamily="49" charset="0"/>
              </a:rPr>
              <a:t>ghi</a:t>
            </a:r>
            <a:r>
              <a:rPr lang="en-US" sz="2000" dirty="0">
                <a:latin typeface="Consolas" panose="020B0609020204030204" pitchFamily="49" charset="0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833145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3" grpId="0" animBg="1"/>
      <p:bldP spid="26" grpId="0"/>
      <p:bldP spid="26" grpId="1"/>
      <p:bldP spid="27" grpId="0"/>
      <p:bldP spid="27" grpId="1"/>
      <p:bldP spid="33" grpId="0"/>
      <p:bldP spid="3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BA81F-A5F3-464A-8EF2-D067B39C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 of the game: partitioning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BE024-468C-4B34-A7BE-4362BA0E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1686616"/>
          </a:xfrm>
        </p:spPr>
        <p:txBody>
          <a:bodyPr/>
          <a:lstStyle/>
          <a:p>
            <a:r>
              <a:rPr lang="en-US" dirty="0"/>
              <a:t>A good partition key ensures </a:t>
            </a:r>
            <a:r>
              <a:rPr lang="en-US" b="1" dirty="0"/>
              <a:t>well-balanced partitions</a:t>
            </a:r>
          </a:p>
          <a:p>
            <a:pPr lvl="1"/>
            <a:r>
              <a:rPr lang="en-US" dirty="0"/>
              <a:t>Both in terms of storage and in terms of throughput</a:t>
            </a:r>
          </a:p>
          <a:p>
            <a:pPr lvl="1"/>
            <a:endParaRPr lang="en-US" dirty="0"/>
          </a:p>
          <a:p>
            <a:r>
              <a:rPr lang="en-US" dirty="0"/>
              <a:t>Ideally, read queries should get all their results from one partition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70D203-15D1-4A8F-A4B4-01304A072613}"/>
              </a:ext>
            </a:extLst>
          </p:cNvPr>
          <p:cNvSpPr/>
          <p:nvPr/>
        </p:nvSpPr>
        <p:spPr bwMode="auto">
          <a:xfrm>
            <a:off x="4880043" y="4160532"/>
            <a:ext cx="2152186" cy="162814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784B8FA-C3D3-40D6-8E80-4A8E77864E47}"/>
              </a:ext>
            </a:extLst>
          </p:cNvPr>
          <p:cNvSpPr/>
          <p:nvPr/>
        </p:nvSpPr>
        <p:spPr bwMode="auto">
          <a:xfrm>
            <a:off x="8086008" y="4160532"/>
            <a:ext cx="2152186" cy="162814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D127F0F-48F8-4785-B580-A81FA1B5AD19}"/>
              </a:ext>
            </a:extLst>
          </p:cNvPr>
          <p:cNvSpPr/>
          <p:nvPr/>
        </p:nvSpPr>
        <p:spPr bwMode="auto">
          <a:xfrm>
            <a:off x="1628078" y="4165900"/>
            <a:ext cx="2152186" cy="162814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07899C3-B9F3-4C0C-A196-833A1EA1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2295" y="4483008"/>
            <a:ext cx="375920" cy="37592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5AA8004-501C-4403-A26C-00F3CB137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91573" y="5147280"/>
            <a:ext cx="375920" cy="37592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2BF904C-AA12-45DD-A5AD-9E0F16BA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8563" y="4662129"/>
            <a:ext cx="375920" cy="375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EC9F943-0EDA-4181-88E6-40FF35C59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21307" y="4974605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B4AD7D9-F0BB-45A4-8C30-BA5CF6821D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6128" y="4570178"/>
            <a:ext cx="375920" cy="3759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490378C-8BE5-4E25-B4D1-2BCF2363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4412" y="5094742"/>
            <a:ext cx="375920" cy="37592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1CBD9E70-430A-416C-B94A-EE76765E7C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2643" y="5004495"/>
            <a:ext cx="375920" cy="37592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727EF10-E345-468B-A4A1-9F09169FF7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3184" y="4691418"/>
            <a:ext cx="375920" cy="375920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78BED887-9D0B-4732-8AED-A9BD61DBE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31347" y="5205678"/>
            <a:ext cx="375920" cy="37592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EE44205-F80E-426F-A383-C341426D1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2173" y="4938829"/>
            <a:ext cx="375920" cy="375920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3C74D5CA-DF1C-452B-B434-01C38B3E4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0628" y="4461543"/>
            <a:ext cx="375920" cy="37592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92C27758-51CD-461F-A152-1BC824AE68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86181" y="4461543"/>
            <a:ext cx="375920" cy="37592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D0C61B80-C2C6-4509-8741-502DA80C0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2789" y="4946098"/>
            <a:ext cx="375920" cy="37592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CA730013-B0DA-44D2-BE01-2BEA24E35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79144" y="5017718"/>
            <a:ext cx="375920" cy="37592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901DFD56-91BB-49E4-8E04-7297A8AAE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08878" y="4875334"/>
            <a:ext cx="375920" cy="375920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2A6D9577-58C4-4A96-B86D-1E562ADCC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5787" y="4388723"/>
            <a:ext cx="375920" cy="375920"/>
          </a:xfrm>
          <a:prstGeom prst="rect">
            <a:avLst/>
          </a:prstGeom>
        </p:spPr>
      </p:pic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A28EE158-5AE4-4F99-850D-514B8BC8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4483" y="4461543"/>
            <a:ext cx="375920" cy="375920"/>
          </a:xfrm>
          <a:prstGeom prst="rect">
            <a:avLst/>
          </a:prstGeom>
        </p:spPr>
      </p:pic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53569C8-5A2C-4757-9A64-C698043C29F4}"/>
              </a:ext>
            </a:extLst>
          </p:cNvPr>
          <p:cNvSpPr txBox="1">
            <a:spLocks/>
          </p:cNvSpPr>
          <p:nvPr/>
        </p:nvSpPr>
        <p:spPr>
          <a:xfrm>
            <a:off x="1434313" y="3823773"/>
            <a:ext cx="25513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</a:rPr>
              <a:t>'</a:t>
            </a:r>
            <a:r>
              <a:rPr lang="en-US" sz="2000" dirty="0" err="1">
                <a:latin typeface="Consolas" panose="020B0609020204030204" pitchFamily="49" charset="0"/>
              </a:rPr>
              <a:t>userId</a:t>
            </a:r>
            <a:r>
              <a:rPr lang="en-US" sz="2000" dirty="0">
                <a:latin typeface="Consolas" panose="020B0609020204030204" pitchFamily="49" charset="0"/>
              </a:rPr>
              <a:t>': '</a:t>
            </a:r>
            <a:r>
              <a:rPr lang="en-US" sz="2000" dirty="0" err="1">
                <a:latin typeface="Consolas" panose="020B0609020204030204" pitchFamily="49" charset="0"/>
              </a:rPr>
              <a:t>abc</a:t>
            </a:r>
            <a:r>
              <a:rPr lang="en-US" sz="2000" dirty="0">
                <a:latin typeface="Consolas" panose="020B0609020204030204" pitchFamily="49" charset="0"/>
              </a:rPr>
              <a:t>'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72517B3-CEAD-4058-AF3C-4BDFD6484980}"/>
              </a:ext>
            </a:extLst>
          </p:cNvPr>
          <p:cNvSpPr txBox="1">
            <a:spLocks/>
          </p:cNvSpPr>
          <p:nvPr/>
        </p:nvSpPr>
        <p:spPr>
          <a:xfrm>
            <a:off x="4680461" y="3822536"/>
            <a:ext cx="25513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</a:rPr>
              <a:t>'</a:t>
            </a:r>
            <a:r>
              <a:rPr lang="en-US" sz="2000" dirty="0" err="1">
                <a:latin typeface="Consolas" panose="020B0609020204030204" pitchFamily="49" charset="0"/>
              </a:rPr>
              <a:t>userId</a:t>
            </a:r>
            <a:r>
              <a:rPr lang="en-US" sz="2000" dirty="0">
                <a:latin typeface="Consolas" panose="020B0609020204030204" pitchFamily="49" charset="0"/>
              </a:rPr>
              <a:t>': 'def'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68A3FF25-9410-44B5-B447-A4EE0C7FCDB7}"/>
              </a:ext>
            </a:extLst>
          </p:cNvPr>
          <p:cNvSpPr txBox="1">
            <a:spLocks/>
          </p:cNvSpPr>
          <p:nvPr/>
        </p:nvSpPr>
        <p:spPr>
          <a:xfrm>
            <a:off x="7886426" y="3822535"/>
            <a:ext cx="255134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onsolas" panose="020B0609020204030204" pitchFamily="49" charset="0"/>
              </a:rPr>
              <a:t>'</a:t>
            </a:r>
            <a:r>
              <a:rPr lang="en-US" sz="2000" dirty="0" err="1">
                <a:latin typeface="Consolas" panose="020B0609020204030204" pitchFamily="49" charset="0"/>
              </a:rPr>
              <a:t>userId</a:t>
            </a:r>
            <a:r>
              <a:rPr lang="en-US" sz="2000" dirty="0">
                <a:latin typeface="Consolas" panose="020B0609020204030204" pitchFamily="49" charset="0"/>
              </a:rPr>
              <a:t>': '</a:t>
            </a:r>
            <a:r>
              <a:rPr lang="en-US" sz="2000" dirty="0" err="1">
                <a:latin typeface="Consolas" panose="020B0609020204030204" pitchFamily="49" charset="0"/>
              </a:rPr>
              <a:t>ghi</a:t>
            </a:r>
            <a:r>
              <a:rPr lang="en-US" sz="2000" dirty="0">
                <a:latin typeface="Consolas" panose="020B0609020204030204" pitchFamily="49" charset="0"/>
              </a:rPr>
              <a:t>'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66F4D0F-03B5-4266-96C0-F981C7FFBF58}"/>
              </a:ext>
            </a:extLst>
          </p:cNvPr>
          <p:cNvSpPr/>
          <p:nvPr/>
        </p:nvSpPr>
        <p:spPr bwMode="auto">
          <a:xfrm>
            <a:off x="5423021" y="5861306"/>
            <a:ext cx="4411641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68B86AB9-8829-4420-A067-EA3751808671}"/>
              </a:ext>
            </a:extLst>
          </p:cNvPr>
          <p:cNvSpPr txBox="1">
            <a:spLocks/>
          </p:cNvSpPr>
          <p:nvPr/>
        </p:nvSpPr>
        <p:spPr>
          <a:xfrm>
            <a:off x="584200" y="5909946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Consolas" panose="020B0609020204030204" pitchFamily="49" charset="0"/>
              </a:rPr>
              <a:t>SELECT * FROM u WHERE </a:t>
            </a:r>
            <a:r>
              <a:rPr lang="en-US" dirty="0" err="1">
                <a:latin typeface="Consolas" panose="020B0609020204030204" pitchFamily="49" charset="0"/>
              </a:rPr>
              <a:t>u.userId</a:t>
            </a:r>
            <a:r>
              <a:rPr lang="en-US" dirty="0">
                <a:latin typeface="Consolas" panose="020B0609020204030204" pitchFamily="49" charset="0"/>
              </a:rPr>
              <a:t> = 'def'</a:t>
            </a:r>
          </a:p>
        </p:txBody>
      </p:sp>
    </p:spTree>
    <p:extLst>
      <p:ext uri="{BB962C8B-B14F-4D97-AF65-F5344CB8AC3E}">
        <p14:creationId xmlns:p14="http://schemas.microsoft.com/office/powerpoint/2010/main" val="16350802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  <p:bldP spid="25" grpId="0"/>
      <p:bldP spid="26" grpId="0"/>
      <p:bldP spid="27" grpId="0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F759A-B43D-4690-BFDF-5D0CC2A27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Rehost Blog in Cosmos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96D80-4FA8-4D99-9735-7B82498FB6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9757" y="1863132"/>
            <a:ext cx="6670259" cy="615553"/>
          </a:xfrm>
        </p:spPr>
        <p:txBody>
          <a:bodyPr/>
          <a:lstStyle/>
          <a:p>
            <a:pPr marL="0" indent="0">
              <a:buNone/>
            </a:pPr>
            <a:r>
              <a:rPr lang="en-US" sz="2000" b="1" u="sng" dirty="0"/>
              <a:t>Users</a:t>
            </a:r>
            <a:r>
              <a:rPr lang="en-US" sz="2000" dirty="0"/>
              <a:t> can create </a:t>
            </a:r>
            <a:r>
              <a:rPr lang="en-US" sz="2000" b="1" u="sng" dirty="0"/>
              <a:t>posts</a:t>
            </a:r>
            <a:r>
              <a:rPr lang="en-US" sz="2000" dirty="0"/>
              <a:t>. Users can also </a:t>
            </a:r>
            <a:r>
              <a:rPr lang="en-US" sz="2000" b="1" u="sng" dirty="0"/>
              <a:t>like</a:t>
            </a:r>
            <a:r>
              <a:rPr lang="en-US" sz="2000" dirty="0"/>
              <a:t> and add </a:t>
            </a:r>
            <a:r>
              <a:rPr lang="en-US" sz="2000" b="1" u="sng" dirty="0"/>
              <a:t>comments</a:t>
            </a:r>
            <a:r>
              <a:rPr lang="en-US" sz="2000" dirty="0"/>
              <a:t> to posts.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2FBCE3F-8682-4AA6-95AE-3FAF23EF1AFD}"/>
              </a:ext>
            </a:extLst>
          </p:cNvPr>
          <p:cNvSpPr txBox="1">
            <a:spLocks/>
          </p:cNvSpPr>
          <p:nvPr/>
        </p:nvSpPr>
        <p:spPr>
          <a:xfrm>
            <a:off x="5119757" y="2846662"/>
            <a:ext cx="6670259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 front page displays a </a:t>
            </a:r>
            <a:r>
              <a:rPr lang="en-US" sz="2000" u="sng" dirty="0"/>
              <a:t>feed of recently created</a:t>
            </a:r>
            <a:r>
              <a:rPr lang="en-US" sz="2000" dirty="0"/>
              <a:t> posts. It is possible to list all posts for a particular user. It is also possible to list all comments of a post and all users who have liked a post.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8D500A8-8F3A-417F-BDC3-7B7F51D0BA22}"/>
              </a:ext>
            </a:extLst>
          </p:cNvPr>
          <p:cNvSpPr txBox="1">
            <a:spLocks/>
          </p:cNvSpPr>
          <p:nvPr/>
        </p:nvSpPr>
        <p:spPr>
          <a:xfrm>
            <a:off x="5119757" y="4203588"/>
            <a:ext cx="667025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A post is displayed </a:t>
            </a:r>
            <a:r>
              <a:rPr lang="en-US" sz="2000" u="sng" dirty="0"/>
              <a:t>with its author's username</a:t>
            </a:r>
            <a:r>
              <a:rPr lang="en-US" sz="2000" dirty="0"/>
              <a:t> and a count of comments and likes. Comments and likes are also displayed with the username of their authors.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36E12E5-D13C-4F8B-A44B-7CACF37347AB}"/>
              </a:ext>
            </a:extLst>
          </p:cNvPr>
          <p:cNvSpPr txBox="1">
            <a:spLocks/>
          </p:cNvSpPr>
          <p:nvPr/>
        </p:nvSpPr>
        <p:spPr>
          <a:xfrm>
            <a:off x="5119757" y="5624779"/>
            <a:ext cx="6670259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When displayed as lists, posts only present a truncated summary of their content.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D2F42-6B2F-4C53-8744-E1E2A65C5599}"/>
              </a:ext>
            </a:extLst>
          </p:cNvPr>
          <p:cNvSpPr/>
          <p:nvPr/>
        </p:nvSpPr>
        <p:spPr>
          <a:xfrm>
            <a:off x="1609091" y="3071070"/>
            <a:ext cx="1745756" cy="1670923"/>
          </a:xfrm>
          <a:custGeom>
            <a:avLst/>
            <a:gdLst>
              <a:gd name="connsiteX0" fmla="*/ 0 w 1745756"/>
              <a:gd name="connsiteY0" fmla="*/ 0 h 1670923"/>
              <a:gd name="connsiteX1" fmla="*/ 616834 w 1745756"/>
              <a:gd name="connsiteY1" fmla="*/ 0 h 1670923"/>
              <a:gd name="connsiteX2" fmla="*/ 1163837 w 1745756"/>
              <a:gd name="connsiteY2" fmla="*/ 0 h 1670923"/>
              <a:gd name="connsiteX3" fmla="*/ 1745756 w 1745756"/>
              <a:gd name="connsiteY3" fmla="*/ 0 h 1670923"/>
              <a:gd name="connsiteX4" fmla="*/ 1745756 w 1745756"/>
              <a:gd name="connsiteY4" fmla="*/ 506847 h 1670923"/>
              <a:gd name="connsiteX5" fmla="*/ 1745756 w 1745756"/>
              <a:gd name="connsiteY5" fmla="*/ 1047112 h 1670923"/>
              <a:gd name="connsiteX6" fmla="*/ 1745756 w 1745756"/>
              <a:gd name="connsiteY6" fmla="*/ 1670923 h 1670923"/>
              <a:gd name="connsiteX7" fmla="*/ 1181295 w 1745756"/>
              <a:gd name="connsiteY7" fmla="*/ 1670923 h 1670923"/>
              <a:gd name="connsiteX8" fmla="*/ 651749 w 1745756"/>
              <a:gd name="connsiteY8" fmla="*/ 1670923 h 1670923"/>
              <a:gd name="connsiteX9" fmla="*/ 0 w 1745756"/>
              <a:gd name="connsiteY9" fmla="*/ 1670923 h 1670923"/>
              <a:gd name="connsiteX10" fmla="*/ 0 w 1745756"/>
              <a:gd name="connsiteY10" fmla="*/ 1130658 h 1670923"/>
              <a:gd name="connsiteX11" fmla="*/ 0 w 1745756"/>
              <a:gd name="connsiteY11" fmla="*/ 607102 h 1670923"/>
              <a:gd name="connsiteX12" fmla="*/ 0 w 1745756"/>
              <a:gd name="connsiteY12" fmla="*/ 0 h 167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745756" h="1670923" fill="none" extrusionOk="0">
                <a:moveTo>
                  <a:pt x="0" y="0"/>
                </a:moveTo>
                <a:cubicBezTo>
                  <a:pt x="152149" y="-60888"/>
                  <a:pt x="374576" y="42830"/>
                  <a:pt x="616834" y="0"/>
                </a:cubicBezTo>
                <a:cubicBezTo>
                  <a:pt x="859092" y="-42830"/>
                  <a:pt x="893708" y="39594"/>
                  <a:pt x="1163837" y="0"/>
                </a:cubicBezTo>
                <a:cubicBezTo>
                  <a:pt x="1433966" y="-39594"/>
                  <a:pt x="1491794" y="9328"/>
                  <a:pt x="1745756" y="0"/>
                </a:cubicBezTo>
                <a:cubicBezTo>
                  <a:pt x="1802968" y="162048"/>
                  <a:pt x="1688413" y="254780"/>
                  <a:pt x="1745756" y="506847"/>
                </a:cubicBezTo>
                <a:cubicBezTo>
                  <a:pt x="1803099" y="758914"/>
                  <a:pt x="1699419" y="816421"/>
                  <a:pt x="1745756" y="1047112"/>
                </a:cubicBezTo>
                <a:cubicBezTo>
                  <a:pt x="1792093" y="1277804"/>
                  <a:pt x="1681413" y="1395443"/>
                  <a:pt x="1745756" y="1670923"/>
                </a:cubicBezTo>
                <a:cubicBezTo>
                  <a:pt x="1523249" y="1676980"/>
                  <a:pt x="1414528" y="1648496"/>
                  <a:pt x="1181295" y="1670923"/>
                </a:cubicBezTo>
                <a:cubicBezTo>
                  <a:pt x="948062" y="1693350"/>
                  <a:pt x="848631" y="1635577"/>
                  <a:pt x="651749" y="1670923"/>
                </a:cubicBezTo>
                <a:cubicBezTo>
                  <a:pt x="454867" y="1706269"/>
                  <a:pt x="267722" y="1608170"/>
                  <a:pt x="0" y="1670923"/>
                </a:cubicBezTo>
                <a:cubicBezTo>
                  <a:pt x="-11524" y="1513306"/>
                  <a:pt x="61772" y="1369600"/>
                  <a:pt x="0" y="1130658"/>
                </a:cubicBezTo>
                <a:cubicBezTo>
                  <a:pt x="-61772" y="891717"/>
                  <a:pt x="12637" y="725388"/>
                  <a:pt x="0" y="607102"/>
                </a:cubicBezTo>
                <a:cubicBezTo>
                  <a:pt x="-12637" y="488816"/>
                  <a:pt x="9098" y="183426"/>
                  <a:pt x="0" y="0"/>
                </a:cubicBezTo>
                <a:close/>
              </a:path>
              <a:path w="1745756" h="1670923" stroke="0" extrusionOk="0">
                <a:moveTo>
                  <a:pt x="0" y="0"/>
                </a:moveTo>
                <a:cubicBezTo>
                  <a:pt x="244516" y="-30142"/>
                  <a:pt x="400671" y="25172"/>
                  <a:pt x="599376" y="0"/>
                </a:cubicBezTo>
                <a:cubicBezTo>
                  <a:pt x="798081" y="-25172"/>
                  <a:pt x="910866" y="52411"/>
                  <a:pt x="1146380" y="0"/>
                </a:cubicBezTo>
                <a:cubicBezTo>
                  <a:pt x="1381894" y="-52411"/>
                  <a:pt x="1468640" y="40982"/>
                  <a:pt x="1745756" y="0"/>
                </a:cubicBezTo>
                <a:cubicBezTo>
                  <a:pt x="1769461" y="208102"/>
                  <a:pt x="1683829" y="388437"/>
                  <a:pt x="1745756" y="540265"/>
                </a:cubicBezTo>
                <a:cubicBezTo>
                  <a:pt x="1807683" y="692093"/>
                  <a:pt x="1706165" y="948522"/>
                  <a:pt x="1745756" y="1130658"/>
                </a:cubicBezTo>
                <a:cubicBezTo>
                  <a:pt x="1785347" y="1312794"/>
                  <a:pt x="1719859" y="1481804"/>
                  <a:pt x="1745756" y="1670923"/>
                </a:cubicBezTo>
                <a:cubicBezTo>
                  <a:pt x="1545126" y="1733971"/>
                  <a:pt x="1384423" y="1628313"/>
                  <a:pt x="1198752" y="1670923"/>
                </a:cubicBezTo>
                <a:cubicBezTo>
                  <a:pt x="1013081" y="1713533"/>
                  <a:pt x="795707" y="1633400"/>
                  <a:pt x="651749" y="1670923"/>
                </a:cubicBezTo>
                <a:cubicBezTo>
                  <a:pt x="507791" y="1708446"/>
                  <a:pt x="189984" y="1596895"/>
                  <a:pt x="0" y="1670923"/>
                </a:cubicBezTo>
                <a:cubicBezTo>
                  <a:pt x="-56230" y="1525994"/>
                  <a:pt x="65658" y="1386072"/>
                  <a:pt x="0" y="1113949"/>
                </a:cubicBezTo>
                <a:cubicBezTo>
                  <a:pt x="-65658" y="841826"/>
                  <a:pt x="64013" y="757745"/>
                  <a:pt x="0" y="540265"/>
                </a:cubicBezTo>
                <a:cubicBezTo>
                  <a:pt x="-64013" y="322785"/>
                  <a:pt x="8665" y="233981"/>
                  <a:pt x="0" y="0"/>
                </a:cubicBezTo>
                <a:close/>
              </a:path>
            </a:pathLst>
          </a:custGeom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395294423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Blog Page</a:t>
            </a:r>
          </a:p>
          <a:p>
            <a:r>
              <a:rPr lang="en-US" sz="1400" dirty="0"/>
              <a:t>- Feed top posts</a:t>
            </a:r>
            <a:br>
              <a:rPr lang="en-US" sz="1400" dirty="0"/>
            </a:br>
            <a:r>
              <a:rPr lang="en-US" sz="1400" dirty="0"/>
              <a:t>- Filter: by Author</a:t>
            </a:r>
          </a:p>
          <a:p>
            <a:r>
              <a:rPr lang="en-US" sz="1400" dirty="0"/>
              <a:t>- Link: Login</a:t>
            </a:r>
            <a:br>
              <a:rPr lang="en-US" sz="1400" dirty="0"/>
            </a:br>
            <a:r>
              <a:rPr lang="en-US" sz="1400" dirty="0"/>
              <a:t>- Link: Post Detail</a:t>
            </a:r>
            <a:br>
              <a:rPr lang="en-US" sz="1400" dirty="0"/>
            </a:br>
            <a:r>
              <a:rPr lang="en-US" sz="1400" dirty="0"/>
              <a:t>- Link: Create Post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079272-03C3-4147-815A-3698A28CF323}"/>
              </a:ext>
            </a:extLst>
          </p:cNvPr>
          <p:cNvSpPr/>
          <p:nvPr/>
        </p:nvSpPr>
        <p:spPr>
          <a:xfrm>
            <a:off x="203505" y="1728326"/>
            <a:ext cx="1745755" cy="879204"/>
          </a:xfrm>
          <a:custGeom>
            <a:avLst/>
            <a:gdLst>
              <a:gd name="connsiteX0" fmla="*/ 0 w 1745755"/>
              <a:gd name="connsiteY0" fmla="*/ 0 h 879204"/>
              <a:gd name="connsiteX1" fmla="*/ 616833 w 1745755"/>
              <a:gd name="connsiteY1" fmla="*/ 0 h 879204"/>
              <a:gd name="connsiteX2" fmla="*/ 1233667 w 1745755"/>
              <a:gd name="connsiteY2" fmla="*/ 0 h 879204"/>
              <a:gd name="connsiteX3" fmla="*/ 1745755 w 1745755"/>
              <a:gd name="connsiteY3" fmla="*/ 0 h 879204"/>
              <a:gd name="connsiteX4" fmla="*/ 1745755 w 1745755"/>
              <a:gd name="connsiteY4" fmla="*/ 448394 h 879204"/>
              <a:gd name="connsiteX5" fmla="*/ 1745755 w 1745755"/>
              <a:gd name="connsiteY5" fmla="*/ 879204 h 879204"/>
              <a:gd name="connsiteX6" fmla="*/ 1163837 w 1745755"/>
              <a:gd name="connsiteY6" fmla="*/ 879204 h 879204"/>
              <a:gd name="connsiteX7" fmla="*/ 564461 w 1745755"/>
              <a:gd name="connsiteY7" fmla="*/ 879204 h 879204"/>
              <a:gd name="connsiteX8" fmla="*/ 0 w 1745755"/>
              <a:gd name="connsiteY8" fmla="*/ 879204 h 879204"/>
              <a:gd name="connsiteX9" fmla="*/ 0 w 1745755"/>
              <a:gd name="connsiteY9" fmla="*/ 457186 h 879204"/>
              <a:gd name="connsiteX10" fmla="*/ 0 w 1745755"/>
              <a:gd name="connsiteY10" fmla="*/ 0 h 87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45755" h="879204" fill="none" extrusionOk="0">
                <a:moveTo>
                  <a:pt x="0" y="0"/>
                </a:moveTo>
                <a:cubicBezTo>
                  <a:pt x="171206" y="-67345"/>
                  <a:pt x="425421" y="67385"/>
                  <a:pt x="616833" y="0"/>
                </a:cubicBezTo>
                <a:cubicBezTo>
                  <a:pt x="808245" y="-67385"/>
                  <a:pt x="1074399" y="23207"/>
                  <a:pt x="1233667" y="0"/>
                </a:cubicBezTo>
                <a:cubicBezTo>
                  <a:pt x="1392935" y="-23207"/>
                  <a:pt x="1565598" y="46590"/>
                  <a:pt x="1745755" y="0"/>
                </a:cubicBezTo>
                <a:cubicBezTo>
                  <a:pt x="1781515" y="131506"/>
                  <a:pt x="1696663" y="339254"/>
                  <a:pt x="1745755" y="448394"/>
                </a:cubicBezTo>
                <a:cubicBezTo>
                  <a:pt x="1794847" y="557534"/>
                  <a:pt x="1698243" y="725375"/>
                  <a:pt x="1745755" y="879204"/>
                </a:cubicBezTo>
                <a:cubicBezTo>
                  <a:pt x="1523402" y="920409"/>
                  <a:pt x="1433367" y="852586"/>
                  <a:pt x="1163837" y="879204"/>
                </a:cubicBezTo>
                <a:cubicBezTo>
                  <a:pt x="894307" y="905822"/>
                  <a:pt x="761354" y="822827"/>
                  <a:pt x="564461" y="879204"/>
                </a:cubicBezTo>
                <a:cubicBezTo>
                  <a:pt x="367568" y="935581"/>
                  <a:pt x="253998" y="872134"/>
                  <a:pt x="0" y="879204"/>
                </a:cubicBezTo>
                <a:cubicBezTo>
                  <a:pt x="-17617" y="706012"/>
                  <a:pt x="50537" y="649323"/>
                  <a:pt x="0" y="457186"/>
                </a:cubicBezTo>
                <a:cubicBezTo>
                  <a:pt x="-50537" y="265049"/>
                  <a:pt x="43163" y="200033"/>
                  <a:pt x="0" y="0"/>
                </a:cubicBezTo>
                <a:close/>
              </a:path>
              <a:path w="1745755" h="879204" stroke="0" extrusionOk="0">
                <a:moveTo>
                  <a:pt x="0" y="0"/>
                </a:moveTo>
                <a:cubicBezTo>
                  <a:pt x="202544" y="-19879"/>
                  <a:pt x="361900" y="35401"/>
                  <a:pt x="581918" y="0"/>
                </a:cubicBezTo>
                <a:cubicBezTo>
                  <a:pt x="801936" y="-35401"/>
                  <a:pt x="991676" y="1096"/>
                  <a:pt x="1198752" y="0"/>
                </a:cubicBezTo>
                <a:cubicBezTo>
                  <a:pt x="1405828" y="-1096"/>
                  <a:pt x="1548590" y="62310"/>
                  <a:pt x="1745755" y="0"/>
                </a:cubicBezTo>
                <a:cubicBezTo>
                  <a:pt x="1752660" y="167122"/>
                  <a:pt x="1742218" y="348890"/>
                  <a:pt x="1745755" y="448394"/>
                </a:cubicBezTo>
                <a:cubicBezTo>
                  <a:pt x="1749292" y="547898"/>
                  <a:pt x="1711254" y="734710"/>
                  <a:pt x="1745755" y="879204"/>
                </a:cubicBezTo>
                <a:cubicBezTo>
                  <a:pt x="1522787" y="946792"/>
                  <a:pt x="1327924" y="812859"/>
                  <a:pt x="1181294" y="879204"/>
                </a:cubicBezTo>
                <a:cubicBezTo>
                  <a:pt x="1034664" y="945549"/>
                  <a:pt x="723819" y="827565"/>
                  <a:pt x="581918" y="879204"/>
                </a:cubicBezTo>
                <a:cubicBezTo>
                  <a:pt x="440017" y="930843"/>
                  <a:pt x="257785" y="875251"/>
                  <a:pt x="0" y="879204"/>
                </a:cubicBezTo>
                <a:cubicBezTo>
                  <a:pt x="-30197" y="768651"/>
                  <a:pt x="20176" y="652972"/>
                  <a:pt x="0" y="465978"/>
                </a:cubicBezTo>
                <a:cubicBezTo>
                  <a:pt x="-20176" y="278984"/>
                  <a:pt x="16846" y="203006"/>
                  <a:pt x="0" y="0"/>
                </a:cubicBezTo>
                <a:close/>
              </a:path>
            </a:pathLst>
          </a:custGeom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2235254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Login Page</a:t>
            </a:r>
          </a:p>
          <a:p>
            <a:r>
              <a:rPr lang="en-US" sz="1400" dirty="0"/>
              <a:t>- Login as user</a:t>
            </a:r>
            <a:br>
              <a:rPr lang="en-US" sz="1400" dirty="0"/>
            </a:br>
            <a:r>
              <a:rPr lang="en-US" sz="1400" dirty="0"/>
              <a:t>- Link: Register user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17F7D9-2D30-40DE-B266-E7B50DB30E6D}"/>
              </a:ext>
            </a:extLst>
          </p:cNvPr>
          <p:cNvSpPr/>
          <p:nvPr/>
        </p:nvSpPr>
        <p:spPr>
          <a:xfrm>
            <a:off x="2956743" y="1728326"/>
            <a:ext cx="1705317" cy="879204"/>
          </a:xfrm>
          <a:custGeom>
            <a:avLst/>
            <a:gdLst>
              <a:gd name="connsiteX0" fmla="*/ 0 w 1705317"/>
              <a:gd name="connsiteY0" fmla="*/ 0 h 879204"/>
              <a:gd name="connsiteX1" fmla="*/ 551386 w 1705317"/>
              <a:gd name="connsiteY1" fmla="*/ 0 h 879204"/>
              <a:gd name="connsiteX2" fmla="*/ 1136878 w 1705317"/>
              <a:gd name="connsiteY2" fmla="*/ 0 h 879204"/>
              <a:gd name="connsiteX3" fmla="*/ 1705317 w 1705317"/>
              <a:gd name="connsiteY3" fmla="*/ 0 h 879204"/>
              <a:gd name="connsiteX4" fmla="*/ 1705317 w 1705317"/>
              <a:gd name="connsiteY4" fmla="*/ 457186 h 879204"/>
              <a:gd name="connsiteX5" fmla="*/ 1705317 w 1705317"/>
              <a:gd name="connsiteY5" fmla="*/ 879204 h 879204"/>
              <a:gd name="connsiteX6" fmla="*/ 1102772 w 1705317"/>
              <a:gd name="connsiteY6" fmla="*/ 879204 h 879204"/>
              <a:gd name="connsiteX7" fmla="*/ 585492 w 1705317"/>
              <a:gd name="connsiteY7" fmla="*/ 879204 h 879204"/>
              <a:gd name="connsiteX8" fmla="*/ 0 w 1705317"/>
              <a:gd name="connsiteY8" fmla="*/ 879204 h 879204"/>
              <a:gd name="connsiteX9" fmla="*/ 0 w 1705317"/>
              <a:gd name="connsiteY9" fmla="*/ 439602 h 879204"/>
              <a:gd name="connsiteX10" fmla="*/ 0 w 1705317"/>
              <a:gd name="connsiteY10" fmla="*/ 0 h 879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05317" h="879204" fill="none" extrusionOk="0">
                <a:moveTo>
                  <a:pt x="0" y="0"/>
                </a:moveTo>
                <a:cubicBezTo>
                  <a:pt x="183780" y="-38287"/>
                  <a:pt x="412335" y="4072"/>
                  <a:pt x="551386" y="0"/>
                </a:cubicBezTo>
                <a:cubicBezTo>
                  <a:pt x="690437" y="-4072"/>
                  <a:pt x="962950" y="68174"/>
                  <a:pt x="1136878" y="0"/>
                </a:cubicBezTo>
                <a:cubicBezTo>
                  <a:pt x="1310806" y="-68174"/>
                  <a:pt x="1510017" y="17134"/>
                  <a:pt x="1705317" y="0"/>
                </a:cubicBezTo>
                <a:cubicBezTo>
                  <a:pt x="1740366" y="115951"/>
                  <a:pt x="1703560" y="230740"/>
                  <a:pt x="1705317" y="457186"/>
                </a:cubicBezTo>
                <a:cubicBezTo>
                  <a:pt x="1707074" y="683632"/>
                  <a:pt x="1661874" y="746141"/>
                  <a:pt x="1705317" y="879204"/>
                </a:cubicBezTo>
                <a:cubicBezTo>
                  <a:pt x="1545610" y="934296"/>
                  <a:pt x="1242921" y="809770"/>
                  <a:pt x="1102772" y="879204"/>
                </a:cubicBezTo>
                <a:cubicBezTo>
                  <a:pt x="962623" y="948638"/>
                  <a:pt x="748910" y="835428"/>
                  <a:pt x="585492" y="879204"/>
                </a:cubicBezTo>
                <a:cubicBezTo>
                  <a:pt x="422074" y="922980"/>
                  <a:pt x="282763" y="876840"/>
                  <a:pt x="0" y="879204"/>
                </a:cubicBezTo>
                <a:cubicBezTo>
                  <a:pt x="-14522" y="689578"/>
                  <a:pt x="7495" y="626750"/>
                  <a:pt x="0" y="439602"/>
                </a:cubicBezTo>
                <a:cubicBezTo>
                  <a:pt x="-7495" y="252454"/>
                  <a:pt x="36914" y="119696"/>
                  <a:pt x="0" y="0"/>
                </a:cubicBezTo>
                <a:close/>
              </a:path>
              <a:path w="1705317" h="879204" stroke="0" extrusionOk="0">
                <a:moveTo>
                  <a:pt x="0" y="0"/>
                </a:moveTo>
                <a:cubicBezTo>
                  <a:pt x="210082" y="-12228"/>
                  <a:pt x="353299" y="20980"/>
                  <a:pt x="517279" y="0"/>
                </a:cubicBezTo>
                <a:cubicBezTo>
                  <a:pt x="681259" y="-20980"/>
                  <a:pt x="832973" y="26555"/>
                  <a:pt x="1102772" y="0"/>
                </a:cubicBezTo>
                <a:cubicBezTo>
                  <a:pt x="1372571" y="-26555"/>
                  <a:pt x="1423596" y="37250"/>
                  <a:pt x="1705317" y="0"/>
                </a:cubicBezTo>
                <a:cubicBezTo>
                  <a:pt x="1706571" y="168979"/>
                  <a:pt x="1689719" y="291272"/>
                  <a:pt x="1705317" y="413226"/>
                </a:cubicBezTo>
                <a:cubicBezTo>
                  <a:pt x="1720915" y="535180"/>
                  <a:pt x="1662972" y="680286"/>
                  <a:pt x="1705317" y="879204"/>
                </a:cubicBezTo>
                <a:cubicBezTo>
                  <a:pt x="1558103" y="892796"/>
                  <a:pt x="1290923" y="815074"/>
                  <a:pt x="1136878" y="879204"/>
                </a:cubicBezTo>
                <a:cubicBezTo>
                  <a:pt x="982833" y="943334"/>
                  <a:pt x="762550" y="827238"/>
                  <a:pt x="585492" y="879204"/>
                </a:cubicBezTo>
                <a:cubicBezTo>
                  <a:pt x="408434" y="931170"/>
                  <a:pt x="214947" y="831806"/>
                  <a:pt x="0" y="879204"/>
                </a:cubicBezTo>
                <a:cubicBezTo>
                  <a:pt x="-7953" y="702496"/>
                  <a:pt x="7917" y="543632"/>
                  <a:pt x="0" y="439602"/>
                </a:cubicBezTo>
                <a:cubicBezTo>
                  <a:pt x="-7917" y="335572"/>
                  <a:pt x="1923" y="107044"/>
                  <a:pt x="0" y="0"/>
                </a:cubicBezTo>
                <a:close/>
              </a:path>
            </a:pathLst>
          </a:custGeom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26188542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Register Page</a:t>
            </a:r>
          </a:p>
          <a:p>
            <a:r>
              <a:rPr lang="en-US" sz="1400" dirty="0"/>
              <a:t>- Create new user</a:t>
            </a:r>
            <a:br>
              <a:rPr lang="en-US" sz="1400" dirty="0"/>
            </a:br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66BEA6-307A-41CD-9FD1-22FA68BE3C7F}"/>
              </a:ext>
            </a:extLst>
          </p:cNvPr>
          <p:cNvSpPr/>
          <p:nvPr/>
        </p:nvSpPr>
        <p:spPr>
          <a:xfrm>
            <a:off x="203506" y="5420695"/>
            <a:ext cx="1953822" cy="1203438"/>
          </a:xfrm>
          <a:custGeom>
            <a:avLst/>
            <a:gdLst>
              <a:gd name="connsiteX0" fmla="*/ 0 w 1953822"/>
              <a:gd name="connsiteY0" fmla="*/ 0 h 1203438"/>
              <a:gd name="connsiteX1" fmla="*/ 449379 w 1953822"/>
              <a:gd name="connsiteY1" fmla="*/ 0 h 1203438"/>
              <a:gd name="connsiteX2" fmla="*/ 918296 w 1953822"/>
              <a:gd name="connsiteY2" fmla="*/ 0 h 1203438"/>
              <a:gd name="connsiteX3" fmla="*/ 1387214 w 1953822"/>
              <a:gd name="connsiteY3" fmla="*/ 0 h 1203438"/>
              <a:gd name="connsiteX4" fmla="*/ 1953822 w 1953822"/>
              <a:gd name="connsiteY4" fmla="*/ 0 h 1203438"/>
              <a:gd name="connsiteX5" fmla="*/ 1953822 w 1953822"/>
              <a:gd name="connsiteY5" fmla="*/ 389112 h 1203438"/>
              <a:gd name="connsiteX6" fmla="*/ 1953822 w 1953822"/>
              <a:gd name="connsiteY6" fmla="*/ 754154 h 1203438"/>
              <a:gd name="connsiteX7" fmla="*/ 1953822 w 1953822"/>
              <a:gd name="connsiteY7" fmla="*/ 1203438 h 1203438"/>
              <a:gd name="connsiteX8" fmla="*/ 1445828 w 1953822"/>
              <a:gd name="connsiteY8" fmla="*/ 1203438 h 1203438"/>
              <a:gd name="connsiteX9" fmla="*/ 976911 w 1953822"/>
              <a:gd name="connsiteY9" fmla="*/ 1203438 h 1203438"/>
              <a:gd name="connsiteX10" fmla="*/ 527532 w 1953822"/>
              <a:gd name="connsiteY10" fmla="*/ 1203438 h 1203438"/>
              <a:gd name="connsiteX11" fmla="*/ 0 w 1953822"/>
              <a:gd name="connsiteY11" fmla="*/ 1203438 h 1203438"/>
              <a:gd name="connsiteX12" fmla="*/ 0 w 1953822"/>
              <a:gd name="connsiteY12" fmla="*/ 802292 h 1203438"/>
              <a:gd name="connsiteX13" fmla="*/ 0 w 1953822"/>
              <a:gd name="connsiteY13" fmla="*/ 389112 h 1203438"/>
              <a:gd name="connsiteX14" fmla="*/ 0 w 1953822"/>
              <a:gd name="connsiteY14" fmla="*/ 0 h 120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3822" h="1203438" fill="none" extrusionOk="0">
                <a:moveTo>
                  <a:pt x="0" y="0"/>
                </a:moveTo>
                <a:cubicBezTo>
                  <a:pt x="161049" y="-11934"/>
                  <a:pt x="354287" y="53278"/>
                  <a:pt x="449379" y="0"/>
                </a:cubicBezTo>
                <a:cubicBezTo>
                  <a:pt x="544471" y="-53278"/>
                  <a:pt x="702194" y="47137"/>
                  <a:pt x="918296" y="0"/>
                </a:cubicBezTo>
                <a:cubicBezTo>
                  <a:pt x="1134398" y="-47137"/>
                  <a:pt x="1179773" y="30186"/>
                  <a:pt x="1387214" y="0"/>
                </a:cubicBezTo>
                <a:cubicBezTo>
                  <a:pt x="1594655" y="-30186"/>
                  <a:pt x="1706613" y="36728"/>
                  <a:pt x="1953822" y="0"/>
                </a:cubicBezTo>
                <a:cubicBezTo>
                  <a:pt x="1955916" y="113787"/>
                  <a:pt x="1929524" y="210633"/>
                  <a:pt x="1953822" y="389112"/>
                </a:cubicBezTo>
                <a:cubicBezTo>
                  <a:pt x="1978120" y="567591"/>
                  <a:pt x="1919428" y="622177"/>
                  <a:pt x="1953822" y="754154"/>
                </a:cubicBezTo>
                <a:cubicBezTo>
                  <a:pt x="1988216" y="886131"/>
                  <a:pt x="1906240" y="1102315"/>
                  <a:pt x="1953822" y="1203438"/>
                </a:cubicBezTo>
                <a:cubicBezTo>
                  <a:pt x="1830978" y="1205032"/>
                  <a:pt x="1576256" y="1164072"/>
                  <a:pt x="1445828" y="1203438"/>
                </a:cubicBezTo>
                <a:cubicBezTo>
                  <a:pt x="1315400" y="1242804"/>
                  <a:pt x="1088152" y="1160345"/>
                  <a:pt x="976911" y="1203438"/>
                </a:cubicBezTo>
                <a:cubicBezTo>
                  <a:pt x="865670" y="1246531"/>
                  <a:pt x="664276" y="1201678"/>
                  <a:pt x="527532" y="1203438"/>
                </a:cubicBezTo>
                <a:cubicBezTo>
                  <a:pt x="390788" y="1205198"/>
                  <a:pt x="221398" y="1180766"/>
                  <a:pt x="0" y="1203438"/>
                </a:cubicBezTo>
                <a:cubicBezTo>
                  <a:pt x="-19229" y="1029721"/>
                  <a:pt x="22447" y="960924"/>
                  <a:pt x="0" y="802292"/>
                </a:cubicBezTo>
                <a:cubicBezTo>
                  <a:pt x="-22447" y="643660"/>
                  <a:pt x="33815" y="559415"/>
                  <a:pt x="0" y="389112"/>
                </a:cubicBezTo>
                <a:cubicBezTo>
                  <a:pt x="-33815" y="218809"/>
                  <a:pt x="2028" y="115222"/>
                  <a:pt x="0" y="0"/>
                </a:cubicBezTo>
                <a:close/>
              </a:path>
              <a:path w="1953822" h="1203438" stroke="0" extrusionOk="0">
                <a:moveTo>
                  <a:pt x="0" y="0"/>
                </a:moveTo>
                <a:cubicBezTo>
                  <a:pt x="99718" y="-57347"/>
                  <a:pt x="360983" y="25804"/>
                  <a:pt x="488456" y="0"/>
                </a:cubicBezTo>
                <a:cubicBezTo>
                  <a:pt x="615929" y="-25804"/>
                  <a:pt x="890731" y="60995"/>
                  <a:pt x="1015987" y="0"/>
                </a:cubicBezTo>
                <a:cubicBezTo>
                  <a:pt x="1141243" y="-60995"/>
                  <a:pt x="1282263" y="10016"/>
                  <a:pt x="1465367" y="0"/>
                </a:cubicBezTo>
                <a:cubicBezTo>
                  <a:pt x="1648471" y="-10016"/>
                  <a:pt x="1724028" y="6366"/>
                  <a:pt x="1953822" y="0"/>
                </a:cubicBezTo>
                <a:cubicBezTo>
                  <a:pt x="1974969" y="170628"/>
                  <a:pt x="1949286" y="315568"/>
                  <a:pt x="1953822" y="401146"/>
                </a:cubicBezTo>
                <a:cubicBezTo>
                  <a:pt x="1958358" y="486724"/>
                  <a:pt x="1912190" y="685355"/>
                  <a:pt x="1953822" y="826361"/>
                </a:cubicBezTo>
                <a:cubicBezTo>
                  <a:pt x="1995454" y="967368"/>
                  <a:pt x="1942468" y="1017197"/>
                  <a:pt x="1953822" y="1203438"/>
                </a:cubicBezTo>
                <a:cubicBezTo>
                  <a:pt x="1784130" y="1249352"/>
                  <a:pt x="1630000" y="1167612"/>
                  <a:pt x="1465367" y="1203438"/>
                </a:cubicBezTo>
                <a:cubicBezTo>
                  <a:pt x="1300734" y="1239264"/>
                  <a:pt x="1204109" y="1192669"/>
                  <a:pt x="1015987" y="1203438"/>
                </a:cubicBezTo>
                <a:cubicBezTo>
                  <a:pt x="827865" y="1214207"/>
                  <a:pt x="694847" y="1203085"/>
                  <a:pt x="507994" y="1203438"/>
                </a:cubicBezTo>
                <a:cubicBezTo>
                  <a:pt x="321141" y="1203791"/>
                  <a:pt x="153127" y="1189653"/>
                  <a:pt x="0" y="1203438"/>
                </a:cubicBezTo>
                <a:cubicBezTo>
                  <a:pt x="-2326" y="1117233"/>
                  <a:pt x="12595" y="989726"/>
                  <a:pt x="0" y="838395"/>
                </a:cubicBezTo>
                <a:cubicBezTo>
                  <a:pt x="-12595" y="687064"/>
                  <a:pt x="37495" y="575839"/>
                  <a:pt x="0" y="461318"/>
                </a:cubicBezTo>
                <a:cubicBezTo>
                  <a:pt x="-37495" y="346797"/>
                  <a:pt x="40123" y="141028"/>
                  <a:pt x="0" y="0"/>
                </a:cubicBezTo>
                <a:close/>
              </a:path>
            </a:pathLst>
          </a:custGeom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66053357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Post Detail Page</a:t>
            </a:r>
          </a:p>
          <a:p>
            <a:r>
              <a:rPr lang="en-US" sz="1400" dirty="0"/>
              <a:t>- Post content</a:t>
            </a:r>
          </a:p>
          <a:p>
            <a:r>
              <a:rPr lang="en-US" sz="1400" dirty="0"/>
              <a:t>- Link: Posts by author</a:t>
            </a:r>
          </a:p>
          <a:p>
            <a:r>
              <a:rPr lang="en-US" sz="1400" dirty="0"/>
              <a:t>- Link: Like Post</a:t>
            </a:r>
            <a:br>
              <a:rPr lang="en-US" sz="1400" dirty="0"/>
            </a:br>
            <a:r>
              <a:rPr lang="en-US" sz="1400" dirty="0"/>
              <a:t>- Link: Add comment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5F57E5-A43D-4E40-9640-B79D7C94FCCF}"/>
              </a:ext>
            </a:extLst>
          </p:cNvPr>
          <p:cNvSpPr/>
          <p:nvPr/>
        </p:nvSpPr>
        <p:spPr>
          <a:xfrm>
            <a:off x="2708238" y="5420695"/>
            <a:ext cx="1953822" cy="1203438"/>
          </a:xfrm>
          <a:custGeom>
            <a:avLst/>
            <a:gdLst>
              <a:gd name="connsiteX0" fmla="*/ 0 w 1953822"/>
              <a:gd name="connsiteY0" fmla="*/ 0 h 1203438"/>
              <a:gd name="connsiteX1" fmla="*/ 429841 w 1953822"/>
              <a:gd name="connsiteY1" fmla="*/ 0 h 1203438"/>
              <a:gd name="connsiteX2" fmla="*/ 957373 w 1953822"/>
              <a:gd name="connsiteY2" fmla="*/ 0 h 1203438"/>
              <a:gd name="connsiteX3" fmla="*/ 1406752 w 1953822"/>
              <a:gd name="connsiteY3" fmla="*/ 0 h 1203438"/>
              <a:gd name="connsiteX4" fmla="*/ 1953822 w 1953822"/>
              <a:gd name="connsiteY4" fmla="*/ 0 h 1203438"/>
              <a:gd name="connsiteX5" fmla="*/ 1953822 w 1953822"/>
              <a:gd name="connsiteY5" fmla="*/ 377077 h 1203438"/>
              <a:gd name="connsiteX6" fmla="*/ 1953822 w 1953822"/>
              <a:gd name="connsiteY6" fmla="*/ 778223 h 1203438"/>
              <a:gd name="connsiteX7" fmla="*/ 1953822 w 1953822"/>
              <a:gd name="connsiteY7" fmla="*/ 1203438 h 1203438"/>
              <a:gd name="connsiteX8" fmla="*/ 1465367 w 1953822"/>
              <a:gd name="connsiteY8" fmla="*/ 1203438 h 1203438"/>
              <a:gd name="connsiteX9" fmla="*/ 976911 w 1953822"/>
              <a:gd name="connsiteY9" fmla="*/ 1203438 h 1203438"/>
              <a:gd name="connsiteX10" fmla="*/ 547070 w 1953822"/>
              <a:gd name="connsiteY10" fmla="*/ 1203438 h 1203438"/>
              <a:gd name="connsiteX11" fmla="*/ 0 w 1953822"/>
              <a:gd name="connsiteY11" fmla="*/ 1203438 h 1203438"/>
              <a:gd name="connsiteX12" fmla="*/ 0 w 1953822"/>
              <a:gd name="connsiteY12" fmla="*/ 814326 h 1203438"/>
              <a:gd name="connsiteX13" fmla="*/ 0 w 1953822"/>
              <a:gd name="connsiteY13" fmla="*/ 389112 h 1203438"/>
              <a:gd name="connsiteX14" fmla="*/ 0 w 1953822"/>
              <a:gd name="connsiteY14" fmla="*/ 0 h 120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53822" h="1203438" fill="none" extrusionOk="0">
                <a:moveTo>
                  <a:pt x="0" y="0"/>
                </a:moveTo>
                <a:cubicBezTo>
                  <a:pt x="213172" y="-10885"/>
                  <a:pt x="320865" y="41730"/>
                  <a:pt x="429841" y="0"/>
                </a:cubicBezTo>
                <a:cubicBezTo>
                  <a:pt x="538817" y="-41730"/>
                  <a:pt x="741419" y="44380"/>
                  <a:pt x="957373" y="0"/>
                </a:cubicBezTo>
                <a:cubicBezTo>
                  <a:pt x="1173327" y="-44380"/>
                  <a:pt x="1241237" y="43843"/>
                  <a:pt x="1406752" y="0"/>
                </a:cubicBezTo>
                <a:cubicBezTo>
                  <a:pt x="1572267" y="-43843"/>
                  <a:pt x="1697734" y="24814"/>
                  <a:pt x="1953822" y="0"/>
                </a:cubicBezTo>
                <a:cubicBezTo>
                  <a:pt x="1968354" y="117166"/>
                  <a:pt x="1923501" y="247734"/>
                  <a:pt x="1953822" y="377077"/>
                </a:cubicBezTo>
                <a:cubicBezTo>
                  <a:pt x="1984143" y="506420"/>
                  <a:pt x="1952448" y="689877"/>
                  <a:pt x="1953822" y="778223"/>
                </a:cubicBezTo>
                <a:cubicBezTo>
                  <a:pt x="1955196" y="866569"/>
                  <a:pt x="1940137" y="1001975"/>
                  <a:pt x="1953822" y="1203438"/>
                </a:cubicBezTo>
                <a:cubicBezTo>
                  <a:pt x="1793979" y="1233800"/>
                  <a:pt x="1686223" y="1200325"/>
                  <a:pt x="1465367" y="1203438"/>
                </a:cubicBezTo>
                <a:cubicBezTo>
                  <a:pt x="1244511" y="1206551"/>
                  <a:pt x="1221048" y="1155798"/>
                  <a:pt x="976911" y="1203438"/>
                </a:cubicBezTo>
                <a:cubicBezTo>
                  <a:pt x="732774" y="1251078"/>
                  <a:pt x="660953" y="1154151"/>
                  <a:pt x="547070" y="1203438"/>
                </a:cubicBezTo>
                <a:cubicBezTo>
                  <a:pt x="433187" y="1252725"/>
                  <a:pt x="123044" y="1147745"/>
                  <a:pt x="0" y="1203438"/>
                </a:cubicBezTo>
                <a:cubicBezTo>
                  <a:pt x="-37251" y="1043251"/>
                  <a:pt x="24169" y="967343"/>
                  <a:pt x="0" y="814326"/>
                </a:cubicBezTo>
                <a:cubicBezTo>
                  <a:pt x="-24169" y="661309"/>
                  <a:pt x="45926" y="522219"/>
                  <a:pt x="0" y="389112"/>
                </a:cubicBezTo>
                <a:cubicBezTo>
                  <a:pt x="-45926" y="256005"/>
                  <a:pt x="26788" y="139440"/>
                  <a:pt x="0" y="0"/>
                </a:cubicBezTo>
                <a:close/>
              </a:path>
              <a:path w="1953822" h="1203438" stroke="0" extrusionOk="0">
                <a:moveTo>
                  <a:pt x="0" y="0"/>
                </a:moveTo>
                <a:cubicBezTo>
                  <a:pt x="233798" y="-22942"/>
                  <a:pt x="301773" y="34411"/>
                  <a:pt x="468917" y="0"/>
                </a:cubicBezTo>
                <a:cubicBezTo>
                  <a:pt x="636061" y="-34411"/>
                  <a:pt x="723837" y="5294"/>
                  <a:pt x="918296" y="0"/>
                </a:cubicBezTo>
                <a:cubicBezTo>
                  <a:pt x="1112755" y="-5294"/>
                  <a:pt x="1333841" y="27857"/>
                  <a:pt x="1445828" y="0"/>
                </a:cubicBezTo>
                <a:cubicBezTo>
                  <a:pt x="1557815" y="-27857"/>
                  <a:pt x="1812084" y="15802"/>
                  <a:pt x="1953822" y="0"/>
                </a:cubicBezTo>
                <a:cubicBezTo>
                  <a:pt x="1980412" y="166085"/>
                  <a:pt x="1910382" y="227534"/>
                  <a:pt x="1953822" y="365043"/>
                </a:cubicBezTo>
                <a:cubicBezTo>
                  <a:pt x="1997262" y="502552"/>
                  <a:pt x="1916573" y="615972"/>
                  <a:pt x="1953822" y="778223"/>
                </a:cubicBezTo>
                <a:cubicBezTo>
                  <a:pt x="1991071" y="940474"/>
                  <a:pt x="1913319" y="1073975"/>
                  <a:pt x="1953822" y="1203438"/>
                </a:cubicBezTo>
                <a:cubicBezTo>
                  <a:pt x="1782261" y="1250692"/>
                  <a:pt x="1632411" y="1181173"/>
                  <a:pt x="1445828" y="1203438"/>
                </a:cubicBezTo>
                <a:cubicBezTo>
                  <a:pt x="1259245" y="1225703"/>
                  <a:pt x="1166708" y="1157936"/>
                  <a:pt x="1015987" y="1203438"/>
                </a:cubicBezTo>
                <a:cubicBezTo>
                  <a:pt x="865266" y="1248940"/>
                  <a:pt x="701304" y="1200639"/>
                  <a:pt x="566608" y="1203438"/>
                </a:cubicBezTo>
                <a:cubicBezTo>
                  <a:pt x="431912" y="1206237"/>
                  <a:pt x="209952" y="1171042"/>
                  <a:pt x="0" y="1203438"/>
                </a:cubicBezTo>
                <a:cubicBezTo>
                  <a:pt x="-33128" y="1057421"/>
                  <a:pt x="37417" y="945142"/>
                  <a:pt x="0" y="826361"/>
                </a:cubicBezTo>
                <a:cubicBezTo>
                  <a:pt x="-37417" y="707580"/>
                  <a:pt x="44118" y="556202"/>
                  <a:pt x="0" y="449284"/>
                </a:cubicBezTo>
                <a:cubicBezTo>
                  <a:pt x="-44118" y="342366"/>
                  <a:pt x="32978" y="204575"/>
                  <a:pt x="0" y="0"/>
                </a:cubicBezTo>
                <a:close/>
              </a:path>
            </a:pathLst>
          </a:custGeom>
          <a:ln>
            <a:solidFill>
              <a:srgbClr val="0070C0"/>
            </a:solidFill>
            <a:extLst>
              <a:ext uri="{C807C97D-BFC1-408E-A445-0C87EB9F89A2}">
                <ask:lineSketchStyleProps xmlns:ask="http://schemas.microsoft.com/office/drawing/2018/sketchyshapes" sd="182119168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/>
              <a:t>Create/Edit Post</a:t>
            </a:r>
          </a:p>
          <a:p>
            <a:r>
              <a:rPr lang="en-US" sz="1400" dirty="0"/>
              <a:t>- Post content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918E83-28B9-4CA1-B6DA-2478B5311F47}"/>
                  </a:ext>
                </a:extLst>
              </p14:cNvPr>
              <p14:cNvContentPartPr/>
              <p14:nvPr/>
            </p14:nvContentPartPr>
            <p14:xfrm>
              <a:off x="1116326" y="2761497"/>
              <a:ext cx="397800" cy="962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918E83-28B9-4CA1-B6DA-2478B5311F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7318" y="2752497"/>
                <a:ext cx="415456" cy="9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4E1A1EA-4345-460E-A774-97FED63BEE37}"/>
                  </a:ext>
                </a:extLst>
              </p14:cNvPr>
              <p14:cNvContentPartPr/>
              <p14:nvPr/>
            </p14:nvContentPartPr>
            <p14:xfrm>
              <a:off x="2008766" y="1840257"/>
              <a:ext cx="805320" cy="136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4E1A1EA-4345-460E-A774-97FED63BEE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9766" y="1831281"/>
                <a:ext cx="822960" cy="154394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6810DC93-1E85-47B1-9FC4-7C498D32FB1D}"/>
              </a:ext>
            </a:extLst>
          </p:cNvPr>
          <p:cNvGrpSpPr/>
          <p:nvPr/>
        </p:nvGrpSpPr>
        <p:grpSpPr>
          <a:xfrm>
            <a:off x="1722206" y="2726577"/>
            <a:ext cx="189720" cy="265680"/>
            <a:chOff x="1722206" y="2726577"/>
            <a:chExt cx="18972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B0471E1-EEDA-43DF-9036-E6E21B9663E9}"/>
                    </a:ext>
                  </a:extLst>
                </p14:cNvPr>
                <p14:cNvContentPartPr/>
                <p14:nvPr/>
              </p14:nvContentPartPr>
              <p14:xfrm>
                <a:off x="1722206" y="2726577"/>
                <a:ext cx="132120" cy="213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B0471E1-EEDA-43DF-9036-E6E21B9663E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13566" y="2717937"/>
                  <a:ext cx="1497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D565372-83B4-47AB-B078-1BB61DA6EA14}"/>
                    </a:ext>
                  </a:extLst>
                </p14:cNvPr>
                <p14:cNvContentPartPr/>
                <p14:nvPr/>
              </p14:nvContentPartPr>
              <p14:xfrm>
                <a:off x="1765406" y="2919537"/>
                <a:ext cx="140400" cy="7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D565372-83B4-47AB-B078-1BB61DA6EA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756406" y="2910537"/>
                  <a:ext cx="158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6A60F22-FB00-4479-86BF-65D5330DC5CE}"/>
                    </a:ext>
                  </a:extLst>
                </p14:cNvPr>
                <p14:cNvContentPartPr/>
                <p14:nvPr/>
              </p14:nvContentPartPr>
              <p14:xfrm>
                <a:off x="1897166" y="2868057"/>
                <a:ext cx="14760" cy="98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6A60F22-FB00-4479-86BF-65D5330DC5C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888526" y="2859417"/>
                  <a:ext cx="3240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3B8989-8D97-4120-975A-81418E7BEB4C}"/>
              </a:ext>
            </a:extLst>
          </p:cNvPr>
          <p:cNvGrpSpPr/>
          <p:nvPr/>
        </p:nvGrpSpPr>
        <p:grpSpPr>
          <a:xfrm>
            <a:off x="1473446" y="4783257"/>
            <a:ext cx="720720" cy="639360"/>
            <a:chOff x="1473446" y="4783257"/>
            <a:chExt cx="72072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C4D98C3-9120-4055-8F02-4B37EAA041E5}"/>
                    </a:ext>
                  </a:extLst>
                </p14:cNvPr>
                <p14:cNvContentPartPr/>
                <p14:nvPr/>
              </p14:nvContentPartPr>
              <p14:xfrm>
                <a:off x="1738766" y="4841577"/>
                <a:ext cx="455400" cy="581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C4D98C3-9120-4055-8F02-4B37EAA041E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30126" y="4832937"/>
                  <a:ext cx="473040" cy="59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DC47FB6-77F2-4032-9F86-6A4F3CB798FA}"/>
                    </a:ext>
                  </a:extLst>
                </p14:cNvPr>
                <p14:cNvContentPartPr/>
                <p14:nvPr/>
              </p14:nvContentPartPr>
              <p14:xfrm>
                <a:off x="1751366" y="5217417"/>
                <a:ext cx="187560" cy="16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DC47FB6-77F2-4032-9F86-6A4F3CB798F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42366" y="5208417"/>
                  <a:ext cx="2052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23292E5-AE4E-4117-A294-D46C7963FF5E}"/>
                    </a:ext>
                  </a:extLst>
                </p14:cNvPr>
                <p14:cNvContentPartPr/>
                <p14:nvPr/>
              </p14:nvContentPartPr>
              <p14:xfrm>
                <a:off x="1473446" y="4783257"/>
                <a:ext cx="429840" cy="549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23292E5-AE4E-4117-A294-D46C7963FF5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64446" y="4774617"/>
                  <a:ext cx="447480" cy="56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C25B6B4-292A-4427-AC18-EBACC1330EA2}"/>
              </a:ext>
            </a:extLst>
          </p:cNvPr>
          <p:cNvGrpSpPr/>
          <p:nvPr/>
        </p:nvGrpSpPr>
        <p:grpSpPr>
          <a:xfrm>
            <a:off x="2973206" y="4821777"/>
            <a:ext cx="624960" cy="487080"/>
            <a:chOff x="2973206" y="4821777"/>
            <a:chExt cx="624960" cy="48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66FFB44-DFE9-45D0-A7F9-BAD2F6EA17BD}"/>
                    </a:ext>
                  </a:extLst>
                </p14:cNvPr>
                <p14:cNvContentPartPr/>
                <p14:nvPr/>
              </p14:nvContentPartPr>
              <p14:xfrm>
                <a:off x="2973206" y="4821777"/>
                <a:ext cx="219600" cy="435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66FFB44-DFE9-45D0-A7F9-BAD2F6EA17B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964566" y="4812777"/>
                  <a:ext cx="23724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9B49D1E-0487-4F93-91A5-203367113742}"/>
                    </a:ext>
                  </a:extLst>
                </p14:cNvPr>
                <p14:cNvContentPartPr/>
                <p14:nvPr/>
              </p14:nvContentPartPr>
              <p14:xfrm>
                <a:off x="3089126" y="5137137"/>
                <a:ext cx="185040" cy="171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9B49D1E-0487-4F93-91A5-20336711374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080126" y="5128497"/>
                  <a:ext cx="20268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B6DDE76-0203-41D2-B990-9C06AFE74A88}"/>
                    </a:ext>
                  </a:extLst>
                </p14:cNvPr>
                <p14:cNvContentPartPr/>
                <p14:nvPr/>
              </p14:nvContentPartPr>
              <p14:xfrm>
                <a:off x="3305486" y="4840497"/>
                <a:ext cx="292680" cy="457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B6DDE76-0203-41D2-B990-9C06AFE74A8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296846" y="4831857"/>
                  <a:ext cx="31032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02D9708-B61B-4DBD-99D7-54CC3A1708CE}"/>
                    </a:ext>
                  </a:extLst>
                </p14:cNvPr>
                <p14:cNvContentPartPr/>
                <p14:nvPr/>
              </p14:nvContentPartPr>
              <p14:xfrm>
                <a:off x="3268766" y="4828617"/>
                <a:ext cx="136800" cy="124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02D9708-B61B-4DBD-99D7-54CC3A1708C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59766" y="4819977"/>
                  <a:ext cx="154440" cy="142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5295033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06824-DE4A-48B0-B984-AF538ABD0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by identifying the access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E48B5D-74CC-464F-A377-CE19E066D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3237809"/>
          </a:xfrm>
        </p:spPr>
        <p:txBody>
          <a:bodyPr/>
          <a:lstStyle/>
          <a:p>
            <a:r>
              <a:rPr lang="en-US" dirty="0"/>
              <a:t>What are the requests that our design will have to serve?</a:t>
            </a:r>
          </a:p>
          <a:p>
            <a:endParaRPr lang="en-US" dirty="0"/>
          </a:p>
          <a:p>
            <a:r>
              <a:rPr lang="en-US" dirty="0"/>
              <a:t>To make it easier to follow, categorize them as: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ommand (write request)</a:t>
            </a:r>
          </a:p>
          <a:p>
            <a:pPr lvl="1"/>
            <a:r>
              <a:rPr lang="en-US" b="1" dirty="0"/>
              <a:t>Q</a:t>
            </a:r>
            <a:r>
              <a:rPr lang="en-US" dirty="0"/>
              <a:t>uery (read-only request)</a:t>
            </a:r>
          </a:p>
          <a:p>
            <a:endParaRPr lang="en-US" dirty="0"/>
          </a:p>
          <a:p>
            <a:r>
              <a:rPr lang="en-US" dirty="0"/>
              <a:t>Think in terms of data navigation</a:t>
            </a:r>
          </a:p>
        </p:txBody>
      </p:sp>
    </p:spTree>
    <p:extLst>
      <p:ext uri="{BB962C8B-B14F-4D97-AF65-F5344CB8AC3E}">
        <p14:creationId xmlns:p14="http://schemas.microsoft.com/office/powerpoint/2010/main" val="687558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B7EA0-0E14-4655-BA97-93F12F3D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by identifying the access patterns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E8489-3114-4954-B114-C6902B9839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2127679"/>
            <a:ext cx="11018520" cy="4431983"/>
          </a:xfrm>
        </p:spPr>
        <p:txBody>
          <a:bodyPr/>
          <a:lstStyle/>
          <a:p>
            <a:r>
              <a:rPr lang="en-US" sz="2400" b="1" dirty="0"/>
              <a:t>[C1]</a:t>
            </a:r>
            <a:r>
              <a:rPr lang="en-US" sz="2400" dirty="0"/>
              <a:t> Create/edit a user's profile</a:t>
            </a:r>
          </a:p>
          <a:p>
            <a:r>
              <a:rPr lang="en-US" sz="2400" b="1" dirty="0"/>
              <a:t>[Q1]</a:t>
            </a:r>
            <a:r>
              <a:rPr lang="en-US" sz="2400" dirty="0"/>
              <a:t> Retrieve a user's profile</a:t>
            </a:r>
          </a:p>
          <a:p>
            <a:r>
              <a:rPr lang="en-US" sz="2400" b="1" dirty="0"/>
              <a:t>[C2]</a:t>
            </a:r>
            <a:r>
              <a:rPr lang="en-US" sz="2400" dirty="0"/>
              <a:t> Create/edit a post</a:t>
            </a:r>
          </a:p>
          <a:p>
            <a:r>
              <a:rPr lang="en-US" sz="2400" b="1" dirty="0"/>
              <a:t>[Q2]</a:t>
            </a:r>
            <a:r>
              <a:rPr lang="en-US" sz="2400" dirty="0"/>
              <a:t> Retrieve a post</a:t>
            </a:r>
          </a:p>
          <a:p>
            <a:r>
              <a:rPr lang="en-US" sz="2400" b="1" dirty="0"/>
              <a:t>[Q3]</a:t>
            </a:r>
            <a:r>
              <a:rPr lang="en-US" sz="2400" dirty="0"/>
              <a:t> List a user's posts in short form</a:t>
            </a:r>
          </a:p>
          <a:p>
            <a:r>
              <a:rPr lang="en-US" sz="2400" b="1" dirty="0"/>
              <a:t>[C3]</a:t>
            </a:r>
            <a:r>
              <a:rPr lang="en-US" sz="2400" dirty="0"/>
              <a:t> Create a comment</a:t>
            </a:r>
          </a:p>
          <a:p>
            <a:r>
              <a:rPr lang="en-US" sz="2400" b="1" dirty="0"/>
              <a:t>[Q4]</a:t>
            </a:r>
            <a:r>
              <a:rPr lang="en-US" sz="2400" dirty="0"/>
              <a:t> List a post's comments</a:t>
            </a:r>
          </a:p>
          <a:p>
            <a:r>
              <a:rPr lang="en-US" sz="2400" b="1" dirty="0"/>
              <a:t>[C4]</a:t>
            </a:r>
            <a:r>
              <a:rPr lang="en-US" sz="2400" dirty="0"/>
              <a:t> Like a post</a:t>
            </a:r>
          </a:p>
          <a:p>
            <a:r>
              <a:rPr lang="en-US" sz="2400" b="1" dirty="0"/>
              <a:t>[Q5]</a:t>
            </a:r>
            <a:r>
              <a:rPr lang="en-US" sz="2400" dirty="0"/>
              <a:t> List a post's likes</a:t>
            </a:r>
          </a:p>
          <a:p>
            <a:r>
              <a:rPr lang="en-US" sz="2400" b="1" dirty="0"/>
              <a:t>[Q6]</a:t>
            </a:r>
            <a:r>
              <a:rPr lang="en-US" sz="2400" dirty="0"/>
              <a:t> List the </a:t>
            </a:r>
            <a:r>
              <a:rPr lang="en-US" sz="2400" i="1" dirty="0"/>
              <a:t>x</a:t>
            </a:r>
            <a:r>
              <a:rPr lang="en-US" sz="2400" dirty="0"/>
              <a:t> most recent posts in short form (feed)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C4216E-E22C-48CC-BE7C-80D9A9923224}"/>
              </a:ext>
            </a:extLst>
          </p:cNvPr>
          <p:cNvGrpSpPr/>
          <p:nvPr/>
        </p:nvGrpSpPr>
        <p:grpSpPr>
          <a:xfrm>
            <a:off x="7487653" y="1720305"/>
            <a:ext cx="4208870" cy="3982663"/>
            <a:chOff x="7237968" y="1720305"/>
            <a:chExt cx="4458555" cy="48958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02021F1-A155-4746-AABA-0497441391AC}"/>
                </a:ext>
              </a:extLst>
            </p:cNvPr>
            <p:cNvSpPr/>
            <p:nvPr/>
          </p:nvSpPr>
          <p:spPr>
            <a:xfrm>
              <a:off x="8643554" y="3063049"/>
              <a:ext cx="1745756" cy="1670923"/>
            </a:xfrm>
            <a:custGeom>
              <a:avLst/>
              <a:gdLst>
                <a:gd name="connsiteX0" fmla="*/ 0 w 1745756"/>
                <a:gd name="connsiteY0" fmla="*/ 0 h 1670923"/>
                <a:gd name="connsiteX1" fmla="*/ 616834 w 1745756"/>
                <a:gd name="connsiteY1" fmla="*/ 0 h 1670923"/>
                <a:gd name="connsiteX2" fmla="*/ 1163837 w 1745756"/>
                <a:gd name="connsiteY2" fmla="*/ 0 h 1670923"/>
                <a:gd name="connsiteX3" fmla="*/ 1745756 w 1745756"/>
                <a:gd name="connsiteY3" fmla="*/ 0 h 1670923"/>
                <a:gd name="connsiteX4" fmla="*/ 1745756 w 1745756"/>
                <a:gd name="connsiteY4" fmla="*/ 506847 h 1670923"/>
                <a:gd name="connsiteX5" fmla="*/ 1745756 w 1745756"/>
                <a:gd name="connsiteY5" fmla="*/ 1047112 h 1670923"/>
                <a:gd name="connsiteX6" fmla="*/ 1745756 w 1745756"/>
                <a:gd name="connsiteY6" fmla="*/ 1670923 h 1670923"/>
                <a:gd name="connsiteX7" fmla="*/ 1181295 w 1745756"/>
                <a:gd name="connsiteY7" fmla="*/ 1670923 h 1670923"/>
                <a:gd name="connsiteX8" fmla="*/ 651749 w 1745756"/>
                <a:gd name="connsiteY8" fmla="*/ 1670923 h 1670923"/>
                <a:gd name="connsiteX9" fmla="*/ 0 w 1745756"/>
                <a:gd name="connsiteY9" fmla="*/ 1670923 h 1670923"/>
                <a:gd name="connsiteX10" fmla="*/ 0 w 1745756"/>
                <a:gd name="connsiteY10" fmla="*/ 1130658 h 1670923"/>
                <a:gd name="connsiteX11" fmla="*/ 0 w 1745756"/>
                <a:gd name="connsiteY11" fmla="*/ 607102 h 1670923"/>
                <a:gd name="connsiteX12" fmla="*/ 0 w 1745756"/>
                <a:gd name="connsiteY12" fmla="*/ 0 h 167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45756" h="1670923" fill="none" extrusionOk="0">
                  <a:moveTo>
                    <a:pt x="0" y="0"/>
                  </a:moveTo>
                  <a:cubicBezTo>
                    <a:pt x="152149" y="-60888"/>
                    <a:pt x="374576" y="42830"/>
                    <a:pt x="616834" y="0"/>
                  </a:cubicBezTo>
                  <a:cubicBezTo>
                    <a:pt x="859092" y="-42830"/>
                    <a:pt x="893708" y="39594"/>
                    <a:pt x="1163837" y="0"/>
                  </a:cubicBezTo>
                  <a:cubicBezTo>
                    <a:pt x="1433966" y="-39594"/>
                    <a:pt x="1491794" y="9328"/>
                    <a:pt x="1745756" y="0"/>
                  </a:cubicBezTo>
                  <a:cubicBezTo>
                    <a:pt x="1802968" y="162048"/>
                    <a:pt x="1688413" y="254780"/>
                    <a:pt x="1745756" y="506847"/>
                  </a:cubicBezTo>
                  <a:cubicBezTo>
                    <a:pt x="1803099" y="758914"/>
                    <a:pt x="1699419" y="816421"/>
                    <a:pt x="1745756" y="1047112"/>
                  </a:cubicBezTo>
                  <a:cubicBezTo>
                    <a:pt x="1792093" y="1277804"/>
                    <a:pt x="1681413" y="1395443"/>
                    <a:pt x="1745756" y="1670923"/>
                  </a:cubicBezTo>
                  <a:cubicBezTo>
                    <a:pt x="1523249" y="1676980"/>
                    <a:pt x="1414528" y="1648496"/>
                    <a:pt x="1181295" y="1670923"/>
                  </a:cubicBezTo>
                  <a:cubicBezTo>
                    <a:pt x="948062" y="1693350"/>
                    <a:pt x="848631" y="1635577"/>
                    <a:pt x="651749" y="1670923"/>
                  </a:cubicBezTo>
                  <a:cubicBezTo>
                    <a:pt x="454867" y="1706269"/>
                    <a:pt x="267722" y="1608170"/>
                    <a:pt x="0" y="1670923"/>
                  </a:cubicBezTo>
                  <a:cubicBezTo>
                    <a:pt x="-11524" y="1513306"/>
                    <a:pt x="61772" y="1369600"/>
                    <a:pt x="0" y="1130658"/>
                  </a:cubicBezTo>
                  <a:cubicBezTo>
                    <a:pt x="-61772" y="891717"/>
                    <a:pt x="12637" y="725388"/>
                    <a:pt x="0" y="607102"/>
                  </a:cubicBezTo>
                  <a:cubicBezTo>
                    <a:pt x="-12637" y="488816"/>
                    <a:pt x="9098" y="183426"/>
                    <a:pt x="0" y="0"/>
                  </a:cubicBezTo>
                  <a:close/>
                </a:path>
                <a:path w="1745756" h="1670923" stroke="0" extrusionOk="0">
                  <a:moveTo>
                    <a:pt x="0" y="0"/>
                  </a:moveTo>
                  <a:cubicBezTo>
                    <a:pt x="244516" y="-30142"/>
                    <a:pt x="400671" y="25172"/>
                    <a:pt x="599376" y="0"/>
                  </a:cubicBezTo>
                  <a:cubicBezTo>
                    <a:pt x="798081" y="-25172"/>
                    <a:pt x="910866" y="52411"/>
                    <a:pt x="1146380" y="0"/>
                  </a:cubicBezTo>
                  <a:cubicBezTo>
                    <a:pt x="1381894" y="-52411"/>
                    <a:pt x="1468640" y="40982"/>
                    <a:pt x="1745756" y="0"/>
                  </a:cubicBezTo>
                  <a:cubicBezTo>
                    <a:pt x="1769461" y="208102"/>
                    <a:pt x="1683829" y="388437"/>
                    <a:pt x="1745756" y="540265"/>
                  </a:cubicBezTo>
                  <a:cubicBezTo>
                    <a:pt x="1807683" y="692093"/>
                    <a:pt x="1706165" y="948522"/>
                    <a:pt x="1745756" y="1130658"/>
                  </a:cubicBezTo>
                  <a:cubicBezTo>
                    <a:pt x="1785347" y="1312794"/>
                    <a:pt x="1719859" y="1481804"/>
                    <a:pt x="1745756" y="1670923"/>
                  </a:cubicBezTo>
                  <a:cubicBezTo>
                    <a:pt x="1545126" y="1733971"/>
                    <a:pt x="1384423" y="1628313"/>
                    <a:pt x="1198752" y="1670923"/>
                  </a:cubicBezTo>
                  <a:cubicBezTo>
                    <a:pt x="1013081" y="1713533"/>
                    <a:pt x="795707" y="1633400"/>
                    <a:pt x="651749" y="1670923"/>
                  </a:cubicBezTo>
                  <a:cubicBezTo>
                    <a:pt x="507791" y="1708446"/>
                    <a:pt x="189984" y="1596895"/>
                    <a:pt x="0" y="1670923"/>
                  </a:cubicBezTo>
                  <a:cubicBezTo>
                    <a:pt x="-56230" y="1525994"/>
                    <a:pt x="65658" y="1386072"/>
                    <a:pt x="0" y="1113949"/>
                  </a:cubicBezTo>
                  <a:cubicBezTo>
                    <a:pt x="-65658" y="841826"/>
                    <a:pt x="64013" y="757745"/>
                    <a:pt x="0" y="540265"/>
                  </a:cubicBezTo>
                  <a:cubicBezTo>
                    <a:pt x="-64013" y="322785"/>
                    <a:pt x="8665" y="233981"/>
                    <a:pt x="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395294423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/>
                <a:t>Blog Page</a:t>
              </a:r>
            </a:p>
            <a:p>
              <a:r>
                <a:rPr lang="en-US" sz="1100" dirty="0"/>
                <a:t>- Feed top posts</a:t>
              </a:r>
              <a:br>
                <a:rPr lang="en-US" sz="1100" dirty="0"/>
              </a:br>
              <a:r>
                <a:rPr lang="en-US" sz="1100" dirty="0"/>
                <a:t>- Filter: by Author</a:t>
              </a:r>
            </a:p>
            <a:p>
              <a:r>
                <a:rPr lang="en-US" sz="1100" dirty="0"/>
                <a:t>- Link: Login</a:t>
              </a:r>
              <a:br>
                <a:rPr lang="en-US" sz="1100" dirty="0"/>
              </a:br>
              <a:r>
                <a:rPr lang="en-US" sz="1100" dirty="0"/>
                <a:t>- Link: Post Detail</a:t>
              </a:r>
              <a:br>
                <a:rPr lang="en-US" sz="1100" dirty="0"/>
              </a:br>
              <a:r>
                <a:rPr lang="en-US" sz="1100" dirty="0"/>
                <a:t>- Link: Create Post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9F1A9F-48B6-4BE4-B781-9C98CE0583A4}"/>
                </a:ext>
              </a:extLst>
            </p:cNvPr>
            <p:cNvSpPr/>
            <p:nvPr/>
          </p:nvSpPr>
          <p:spPr>
            <a:xfrm>
              <a:off x="7237968" y="1720305"/>
              <a:ext cx="1745755" cy="879204"/>
            </a:xfrm>
            <a:custGeom>
              <a:avLst/>
              <a:gdLst>
                <a:gd name="connsiteX0" fmla="*/ 0 w 1745755"/>
                <a:gd name="connsiteY0" fmla="*/ 0 h 879204"/>
                <a:gd name="connsiteX1" fmla="*/ 616833 w 1745755"/>
                <a:gd name="connsiteY1" fmla="*/ 0 h 879204"/>
                <a:gd name="connsiteX2" fmla="*/ 1233667 w 1745755"/>
                <a:gd name="connsiteY2" fmla="*/ 0 h 879204"/>
                <a:gd name="connsiteX3" fmla="*/ 1745755 w 1745755"/>
                <a:gd name="connsiteY3" fmla="*/ 0 h 879204"/>
                <a:gd name="connsiteX4" fmla="*/ 1745755 w 1745755"/>
                <a:gd name="connsiteY4" fmla="*/ 448394 h 879204"/>
                <a:gd name="connsiteX5" fmla="*/ 1745755 w 1745755"/>
                <a:gd name="connsiteY5" fmla="*/ 879204 h 879204"/>
                <a:gd name="connsiteX6" fmla="*/ 1163837 w 1745755"/>
                <a:gd name="connsiteY6" fmla="*/ 879204 h 879204"/>
                <a:gd name="connsiteX7" fmla="*/ 564461 w 1745755"/>
                <a:gd name="connsiteY7" fmla="*/ 879204 h 879204"/>
                <a:gd name="connsiteX8" fmla="*/ 0 w 1745755"/>
                <a:gd name="connsiteY8" fmla="*/ 879204 h 879204"/>
                <a:gd name="connsiteX9" fmla="*/ 0 w 1745755"/>
                <a:gd name="connsiteY9" fmla="*/ 457186 h 879204"/>
                <a:gd name="connsiteX10" fmla="*/ 0 w 1745755"/>
                <a:gd name="connsiteY10" fmla="*/ 0 h 87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5755" h="879204" fill="none" extrusionOk="0">
                  <a:moveTo>
                    <a:pt x="0" y="0"/>
                  </a:moveTo>
                  <a:cubicBezTo>
                    <a:pt x="171206" y="-67345"/>
                    <a:pt x="425421" y="67385"/>
                    <a:pt x="616833" y="0"/>
                  </a:cubicBezTo>
                  <a:cubicBezTo>
                    <a:pt x="808245" y="-67385"/>
                    <a:pt x="1074399" y="23207"/>
                    <a:pt x="1233667" y="0"/>
                  </a:cubicBezTo>
                  <a:cubicBezTo>
                    <a:pt x="1392935" y="-23207"/>
                    <a:pt x="1565598" y="46590"/>
                    <a:pt x="1745755" y="0"/>
                  </a:cubicBezTo>
                  <a:cubicBezTo>
                    <a:pt x="1781515" y="131506"/>
                    <a:pt x="1696663" y="339254"/>
                    <a:pt x="1745755" y="448394"/>
                  </a:cubicBezTo>
                  <a:cubicBezTo>
                    <a:pt x="1794847" y="557534"/>
                    <a:pt x="1698243" y="725375"/>
                    <a:pt x="1745755" y="879204"/>
                  </a:cubicBezTo>
                  <a:cubicBezTo>
                    <a:pt x="1523402" y="920409"/>
                    <a:pt x="1433367" y="852586"/>
                    <a:pt x="1163837" y="879204"/>
                  </a:cubicBezTo>
                  <a:cubicBezTo>
                    <a:pt x="894307" y="905822"/>
                    <a:pt x="761354" y="822827"/>
                    <a:pt x="564461" y="879204"/>
                  </a:cubicBezTo>
                  <a:cubicBezTo>
                    <a:pt x="367568" y="935581"/>
                    <a:pt x="253998" y="872134"/>
                    <a:pt x="0" y="879204"/>
                  </a:cubicBezTo>
                  <a:cubicBezTo>
                    <a:pt x="-17617" y="706012"/>
                    <a:pt x="50537" y="649323"/>
                    <a:pt x="0" y="457186"/>
                  </a:cubicBezTo>
                  <a:cubicBezTo>
                    <a:pt x="-50537" y="265049"/>
                    <a:pt x="43163" y="200033"/>
                    <a:pt x="0" y="0"/>
                  </a:cubicBezTo>
                  <a:close/>
                </a:path>
                <a:path w="1745755" h="879204" stroke="0" extrusionOk="0">
                  <a:moveTo>
                    <a:pt x="0" y="0"/>
                  </a:moveTo>
                  <a:cubicBezTo>
                    <a:pt x="202544" y="-19879"/>
                    <a:pt x="361900" y="35401"/>
                    <a:pt x="581918" y="0"/>
                  </a:cubicBezTo>
                  <a:cubicBezTo>
                    <a:pt x="801936" y="-35401"/>
                    <a:pt x="991676" y="1096"/>
                    <a:pt x="1198752" y="0"/>
                  </a:cubicBezTo>
                  <a:cubicBezTo>
                    <a:pt x="1405828" y="-1096"/>
                    <a:pt x="1548590" y="62310"/>
                    <a:pt x="1745755" y="0"/>
                  </a:cubicBezTo>
                  <a:cubicBezTo>
                    <a:pt x="1752660" y="167122"/>
                    <a:pt x="1742218" y="348890"/>
                    <a:pt x="1745755" y="448394"/>
                  </a:cubicBezTo>
                  <a:cubicBezTo>
                    <a:pt x="1749292" y="547898"/>
                    <a:pt x="1711254" y="734710"/>
                    <a:pt x="1745755" y="879204"/>
                  </a:cubicBezTo>
                  <a:cubicBezTo>
                    <a:pt x="1522787" y="946792"/>
                    <a:pt x="1327924" y="812859"/>
                    <a:pt x="1181294" y="879204"/>
                  </a:cubicBezTo>
                  <a:cubicBezTo>
                    <a:pt x="1034664" y="945549"/>
                    <a:pt x="723819" y="827565"/>
                    <a:pt x="581918" y="879204"/>
                  </a:cubicBezTo>
                  <a:cubicBezTo>
                    <a:pt x="440017" y="930843"/>
                    <a:pt x="257785" y="875251"/>
                    <a:pt x="0" y="879204"/>
                  </a:cubicBezTo>
                  <a:cubicBezTo>
                    <a:pt x="-30197" y="768651"/>
                    <a:pt x="20176" y="652972"/>
                    <a:pt x="0" y="465978"/>
                  </a:cubicBezTo>
                  <a:cubicBezTo>
                    <a:pt x="-20176" y="278984"/>
                    <a:pt x="16846" y="203006"/>
                    <a:pt x="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222352547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/>
                <a:t>Login Page</a:t>
              </a:r>
            </a:p>
            <a:p>
              <a:r>
                <a:rPr lang="en-US" sz="1100" dirty="0"/>
                <a:t>- Login as user</a:t>
              </a:r>
              <a:br>
                <a:rPr lang="en-US" sz="1100" dirty="0"/>
              </a:br>
              <a:r>
                <a:rPr lang="en-US" sz="1100" dirty="0"/>
                <a:t>- Link: Register user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6B4F1AF-E52B-45C0-B756-A67BFF69D60A}"/>
                </a:ext>
              </a:extLst>
            </p:cNvPr>
            <p:cNvSpPr/>
            <p:nvPr/>
          </p:nvSpPr>
          <p:spPr>
            <a:xfrm>
              <a:off x="9991206" y="1720305"/>
              <a:ext cx="1705317" cy="879204"/>
            </a:xfrm>
            <a:custGeom>
              <a:avLst/>
              <a:gdLst>
                <a:gd name="connsiteX0" fmla="*/ 0 w 1705317"/>
                <a:gd name="connsiteY0" fmla="*/ 0 h 879204"/>
                <a:gd name="connsiteX1" fmla="*/ 551386 w 1705317"/>
                <a:gd name="connsiteY1" fmla="*/ 0 h 879204"/>
                <a:gd name="connsiteX2" fmla="*/ 1136878 w 1705317"/>
                <a:gd name="connsiteY2" fmla="*/ 0 h 879204"/>
                <a:gd name="connsiteX3" fmla="*/ 1705317 w 1705317"/>
                <a:gd name="connsiteY3" fmla="*/ 0 h 879204"/>
                <a:gd name="connsiteX4" fmla="*/ 1705317 w 1705317"/>
                <a:gd name="connsiteY4" fmla="*/ 457186 h 879204"/>
                <a:gd name="connsiteX5" fmla="*/ 1705317 w 1705317"/>
                <a:gd name="connsiteY5" fmla="*/ 879204 h 879204"/>
                <a:gd name="connsiteX6" fmla="*/ 1102772 w 1705317"/>
                <a:gd name="connsiteY6" fmla="*/ 879204 h 879204"/>
                <a:gd name="connsiteX7" fmla="*/ 585492 w 1705317"/>
                <a:gd name="connsiteY7" fmla="*/ 879204 h 879204"/>
                <a:gd name="connsiteX8" fmla="*/ 0 w 1705317"/>
                <a:gd name="connsiteY8" fmla="*/ 879204 h 879204"/>
                <a:gd name="connsiteX9" fmla="*/ 0 w 1705317"/>
                <a:gd name="connsiteY9" fmla="*/ 439602 h 879204"/>
                <a:gd name="connsiteX10" fmla="*/ 0 w 1705317"/>
                <a:gd name="connsiteY10" fmla="*/ 0 h 87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5317" h="879204" fill="none" extrusionOk="0">
                  <a:moveTo>
                    <a:pt x="0" y="0"/>
                  </a:moveTo>
                  <a:cubicBezTo>
                    <a:pt x="183780" y="-38287"/>
                    <a:pt x="412335" y="4072"/>
                    <a:pt x="551386" y="0"/>
                  </a:cubicBezTo>
                  <a:cubicBezTo>
                    <a:pt x="690437" y="-4072"/>
                    <a:pt x="962950" y="68174"/>
                    <a:pt x="1136878" y="0"/>
                  </a:cubicBezTo>
                  <a:cubicBezTo>
                    <a:pt x="1310806" y="-68174"/>
                    <a:pt x="1510017" y="17134"/>
                    <a:pt x="1705317" y="0"/>
                  </a:cubicBezTo>
                  <a:cubicBezTo>
                    <a:pt x="1740366" y="115951"/>
                    <a:pt x="1703560" y="230740"/>
                    <a:pt x="1705317" y="457186"/>
                  </a:cubicBezTo>
                  <a:cubicBezTo>
                    <a:pt x="1707074" y="683632"/>
                    <a:pt x="1661874" y="746141"/>
                    <a:pt x="1705317" y="879204"/>
                  </a:cubicBezTo>
                  <a:cubicBezTo>
                    <a:pt x="1545610" y="934296"/>
                    <a:pt x="1242921" y="809770"/>
                    <a:pt x="1102772" y="879204"/>
                  </a:cubicBezTo>
                  <a:cubicBezTo>
                    <a:pt x="962623" y="948638"/>
                    <a:pt x="748910" y="835428"/>
                    <a:pt x="585492" y="879204"/>
                  </a:cubicBezTo>
                  <a:cubicBezTo>
                    <a:pt x="422074" y="922980"/>
                    <a:pt x="282763" y="876840"/>
                    <a:pt x="0" y="879204"/>
                  </a:cubicBezTo>
                  <a:cubicBezTo>
                    <a:pt x="-14522" y="689578"/>
                    <a:pt x="7495" y="626750"/>
                    <a:pt x="0" y="439602"/>
                  </a:cubicBezTo>
                  <a:cubicBezTo>
                    <a:pt x="-7495" y="252454"/>
                    <a:pt x="36914" y="119696"/>
                    <a:pt x="0" y="0"/>
                  </a:cubicBezTo>
                  <a:close/>
                </a:path>
                <a:path w="1705317" h="879204" stroke="0" extrusionOk="0">
                  <a:moveTo>
                    <a:pt x="0" y="0"/>
                  </a:moveTo>
                  <a:cubicBezTo>
                    <a:pt x="210082" y="-12228"/>
                    <a:pt x="353299" y="20980"/>
                    <a:pt x="517279" y="0"/>
                  </a:cubicBezTo>
                  <a:cubicBezTo>
                    <a:pt x="681259" y="-20980"/>
                    <a:pt x="832973" y="26555"/>
                    <a:pt x="1102772" y="0"/>
                  </a:cubicBezTo>
                  <a:cubicBezTo>
                    <a:pt x="1372571" y="-26555"/>
                    <a:pt x="1423596" y="37250"/>
                    <a:pt x="1705317" y="0"/>
                  </a:cubicBezTo>
                  <a:cubicBezTo>
                    <a:pt x="1706571" y="168979"/>
                    <a:pt x="1689719" y="291272"/>
                    <a:pt x="1705317" y="413226"/>
                  </a:cubicBezTo>
                  <a:cubicBezTo>
                    <a:pt x="1720915" y="535180"/>
                    <a:pt x="1662972" y="680286"/>
                    <a:pt x="1705317" y="879204"/>
                  </a:cubicBezTo>
                  <a:cubicBezTo>
                    <a:pt x="1558103" y="892796"/>
                    <a:pt x="1290923" y="815074"/>
                    <a:pt x="1136878" y="879204"/>
                  </a:cubicBezTo>
                  <a:cubicBezTo>
                    <a:pt x="982833" y="943334"/>
                    <a:pt x="762550" y="827238"/>
                    <a:pt x="585492" y="879204"/>
                  </a:cubicBezTo>
                  <a:cubicBezTo>
                    <a:pt x="408434" y="931170"/>
                    <a:pt x="214947" y="831806"/>
                    <a:pt x="0" y="879204"/>
                  </a:cubicBezTo>
                  <a:cubicBezTo>
                    <a:pt x="-7953" y="702496"/>
                    <a:pt x="7917" y="543632"/>
                    <a:pt x="0" y="439602"/>
                  </a:cubicBezTo>
                  <a:cubicBezTo>
                    <a:pt x="-7917" y="335572"/>
                    <a:pt x="1923" y="107044"/>
                    <a:pt x="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261885428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/>
                <a:t>Register Page</a:t>
              </a:r>
            </a:p>
            <a:p>
              <a:r>
                <a:rPr lang="en-US" sz="1100" dirty="0"/>
                <a:t>- Create new user</a:t>
              </a:r>
              <a:br>
                <a:rPr lang="en-US" sz="1100" dirty="0"/>
              </a:br>
              <a:endParaRPr lang="en-US" sz="11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B8E35BB-A9EC-4330-AF8D-79F69D1ACE9D}"/>
                </a:ext>
              </a:extLst>
            </p:cNvPr>
            <p:cNvSpPr/>
            <p:nvPr/>
          </p:nvSpPr>
          <p:spPr>
            <a:xfrm>
              <a:off x="7237969" y="5412674"/>
              <a:ext cx="1953822" cy="1203438"/>
            </a:xfrm>
            <a:custGeom>
              <a:avLst/>
              <a:gdLst>
                <a:gd name="connsiteX0" fmla="*/ 0 w 1953822"/>
                <a:gd name="connsiteY0" fmla="*/ 0 h 1203438"/>
                <a:gd name="connsiteX1" fmla="*/ 449379 w 1953822"/>
                <a:gd name="connsiteY1" fmla="*/ 0 h 1203438"/>
                <a:gd name="connsiteX2" fmla="*/ 918296 w 1953822"/>
                <a:gd name="connsiteY2" fmla="*/ 0 h 1203438"/>
                <a:gd name="connsiteX3" fmla="*/ 1387214 w 1953822"/>
                <a:gd name="connsiteY3" fmla="*/ 0 h 1203438"/>
                <a:gd name="connsiteX4" fmla="*/ 1953822 w 1953822"/>
                <a:gd name="connsiteY4" fmla="*/ 0 h 1203438"/>
                <a:gd name="connsiteX5" fmla="*/ 1953822 w 1953822"/>
                <a:gd name="connsiteY5" fmla="*/ 389112 h 1203438"/>
                <a:gd name="connsiteX6" fmla="*/ 1953822 w 1953822"/>
                <a:gd name="connsiteY6" fmla="*/ 754154 h 1203438"/>
                <a:gd name="connsiteX7" fmla="*/ 1953822 w 1953822"/>
                <a:gd name="connsiteY7" fmla="*/ 1203438 h 1203438"/>
                <a:gd name="connsiteX8" fmla="*/ 1445828 w 1953822"/>
                <a:gd name="connsiteY8" fmla="*/ 1203438 h 1203438"/>
                <a:gd name="connsiteX9" fmla="*/ 976911 w 1953822"/>
                <a:gd name="connsiteY9" fmla="*/ 1203438 h 1203438"/>
                <a:gd name="connsiteX10" fmla="*/ 527532 w 1953822"/>
                <a:gd name="connsiteY10" fmla="*/ 1203438 h 1203438"/>
                <a:gd name="connsiteX11" fmla="*/ 0 w 1953822"/>
                <a:gd name="connsiteY11" fmla="*/ 1203438 h 1203438"/>
                <a:gd name="connsiteX12" fmla="*/ 0 w 1953822"/>
                <a:gd name="connsiteY12" fmla="*/ 802292 h 1203438"/>
                <a:gd name="connsiteX13" fmla="*/ 0 w 1953822"/>
                <a:gd name="connsiteY13" fmla="*/ 389112 h 1203438"/>
                <a:gd name="connsiteX14" fmla="*/ 0 w 1953822"/>
                <a:gd name="connsiteY14" fmla="*/ 0 h 120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3822" h="1203438" fill="none" extrusionOk="0">
                  <a:moveTo>
                    <a:pt x="0" y="0"/>
                  </a:moveTo>
                  <a:cubicBezTo>
                    <a:pt x="161049" y="-11934"/>
                    <a:pt x="354287" y="53278"/>
                    <a:pt x="449379" y="0"/>
                  </a:cubicBezTo>
                  <a:cubicBezTo>
                    <a:pt x="544471" y="-53278"/>
                    <a:pt x="702194" y="47137"/>
                    <a:pt x="918296" y="0"/>
                  </a:cubicBezTo>
                  <a:cubicBezTo>
                    <a:pt x="1134398" y="-47137"/>
                    <a:pt x="1179773" y="30186"/>
                    <a:pt x="1387214" y="0"/>
                  </a:cubicBezTo>
                  <a:cubicBezTo>
                    <a:pt x="1594655" y="-30186"/>
                    <a:pt x="1706613" y="36728"/>
                    <a:pt x="1953822" y="0"/>
                  </a:cubicBezTo>
                  <a:cubicBezTo>
                    <a:pt x="1955916" y="113787"/>
                    <a:pt x="1929524" y="210633"/>
                    <a:pt x="1953822" y="389112"/>
                  </a:cubicBezTo>
                  <a:cubicBezTo>
                    <a:pt x="1978120" y="567591"/>
                    <a:pt x="1919428" y="622177"/>
                    <a:pt x="1953822" y="754154"/>
                  </a:cubicBezTo>
                  <a:cubicBezTo>
                    <a:pt x="1988216" y="886131"/>
                    <a:pt x="1906240" y="1102315"/>
                    <a:pt x="1953822" y="1203438"/>
                  </a:cubicBezTo>
                  <a:cubicBezTo>
                    <a:pt x="1830978" y="1205032"/>
                    <a:pt x="1576256" y="1164072"/>
                    <a:pt x="1445828" y="1203438"/>
                  </a:cubicBezTo>
                  <a:cubicBezTo>
                    <a:pt x="1315400" y="1242804"/>
                    <a:pt x="1088152" y="1160345"/>
                    <a:pt x="976911" y="1203438"/>
                  </a:cubicBezTo>
                  <a:cubicBezTo>
                    <a:pt x="865670" y="1246531"/>
                    <a:pt x="664276" y="1201678"/>
                    <a:pt x="527532" y="1203438"/>
                  </a:cubicBezTo>
                  <a:cubicBezTo>
                    <a:pt x="390788" y="1205198"/>
                    <a:pt x="221398" y="1180766"/>
                    <a:pt x="0" y="1203438"/>
                  </a:cubicBezTo>
                  <a:cubicBezTo>
                    <a:pt x="-19229" y="1029721"/>
                    <a:pt x="22447" y="960924"/>
                    <a:pt x="0" y="802292"/>
                  </a:cubicBezTo>
                  <a:cubicBezTo>
                    <a:pt x="-22447" y="643660"/>
                    <a:pt x="33815" y="559415"/>
                    <a:pt x="0" y="389112"/>
                  </a:cubicBezTo>
                  <a:cubicBezTo>
                    <a:pt x="-33815" y="218809"/>
                    <a:pt x="2028" y="115222"/>
                    <a:pt x="0" y="0"/>
                  </a:cubicBezTo>
                  <a:close/>
                </a:path>
                <a:path w="1953822" h="1203438" stroke="0" extrusionOk="0">
                  <a:moveTo>
                    <a:pt x="0" y="0"/>
                  </a:moveTo>
                  <a:cubicBezTo>
                    <a:pt x="99718" y="-57347"/>
                    <a:pt x="360983" y="25804"/>
                    <a:pt x="488456" y="0"/>
                  </a:cubicBezTo>
                  <a:cubicBezTo>
                    <a:pt x="615929" y="-25804"/>
                    <a:pt x="890731" y="60995"/>
                    <a:pt x="1015987" y="0"/>
                  </a:cubicBezTo>
                  <a:cubicBezTo>
                    <a:pt x="1141243" y="-60995"/>
                    <a:pt x="1282263" y="10016"/>
                    <a:pt x="1465367" y="0"/>
                  </a:cubicBezTo>
                  <a:cubicBezTo>
                    <a:pt x="1648471" y="-10016"/>
                    <a:pt x="1724028" y="6366"/>
                    <a:pt x="1953822" y="0"/>
                  </a:cubicBezTo>
                  <a:cubicBezTo>
                    <a:pt x="1974969" y="170628"/>
                    <a:pt x="1949286" y="315568"/>
                    <a:pt x="1953822" y="401146"/>
                  </a:cubicBezTo>
                  <a:cubicBezTo>
                    <a:pt x="1958358" y="486724"/>
                    <a:pt x="1912190" y="685355"/>
                    <a:pt x="1953822" y="826361"/>
                  </a:cubicBezTo>
                  <a:cubicBezTo>
                    <a:pt x="1995454" y="967368"/>
                    <a:pt x="1942468" y="1017197"/>
                    <a:pt x="1953822" y="1203438"/>
                  </a:cubicBezTo>
                  <a:cubicBezTo>
                    <a:pt x="1784130" y="1249352"/>
                    <a:pt x="1630000" y="1167612"/>
                    <a:pt x="1465367" y="1203438"/>
                  </a:cubicBezTo>
                  <a:cubicBezTo>
                    <a:pt x="1300734" y="1239264"/>
                    <a:pt x="1204109" y="1192669"/>
                    <a:pt x="1015987" y="1203438"/>
                  </a:cubicBezTo>
                  <a:cubicBezTo>
                    <a:pt x="827865" y="1214207"/>
                    <a:pt x="694847" y="1203085"/>
                    <a:pt x="507994" y="1203438"/>
                  </a:cubicBezTo>
                  <a:cubicBezTo>
                    <a:pt x="321141" y="1203791"/>
                    <a:pt x="153127" y="1189653"/>
                    <a:pt x="0" y="1203438"/>
                  </a:cubicBezTo>
                  <a:cubicBezTo>
                    <a:pt x="-2326" y="1117233"/>
                    <a:pt x="12595" y="989726"/>
                    <a:pt x="0" y="838395"/>
                  </a:cubicBezTo>
                  <a:cubicBezTo>
                    <a:pt x="-12595" y="687064"/>
                    <a:pt x="37495" y="575839"/>
                    <a:pt x="0" y="461318"/>
                  </a:cubicBezTo>
                  <a:cubicBezTo>
                    <a:pt x="-37495" y="346797"/>
                    <a:pt x="40123" y="141028"/>
                    <a:pt x="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66053357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/>
                <a:t>Post Detail Page</a:t>
              </a:r>
            </a:p>
            <a:p>
              <a:r>
                <a:rPr lang="en-US" sz="1100" dirty="0"/>
                <a:t>- Post content</a:t>
              </a:r>
            </a:p>
            <a:p>
              <a:r>
                <a:rPr lang="en-US" sz="1100" dirty="0"/>
                <a:t>- Link: Posts by author</a:t>
              </a:r>
            </a:p>
            <a:p>
              <a:r>
                <a:rPr lang="en-US" sz="1100" dirty="0"/>
                <a:t>- Link: Like Post</a:t>
              </a:r>
              <a:br>
                <a:rPr lang="en-US" sz="1100" dirty="0"/>
              </a:br>
              <a:r>
                <a:rPr lang="en-US" sz="1100" dirty="0"/>
                <a:t>- Link: Add comment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1086F1-65CC-45D6-87D1-CFB8100E6CDF}"/>
                </a:ext>
              </a:extLst>
            </p:cNvPr>
            <p:cNvSpPr/>
            <p:nvPr/>
          </p:nvSpPr>
          <p:spPr>
            <a:xfrm>
              <a:off x="9742701" y="5412674"/>
              <a:ext cx="1953822" cy="1203438"/>
            </a:xfrm>
            <a:custGeom>
              <a:avLst/>
              <a:gdLst>
                <a:gd name="connsiteX0" fmla="*/ 0 w 1953822"/>
                <a:gd name="connsiteY0" fmla="*/ 0 h 1203438"/>
                <a:gd name="connsiteX1" fmla="*/ 429841 w 1953822"/>
                <a:gd name="connsiteY1" fmla="*/ 0 h 1203438"/>
                <a:gd name="connsiteX2" fmla="*/ 957373 w 1953822"/>
                <a:gd name="connsiteY2" fmla="*/ 0 h 1203438"/>
                <a:gd name="connsiteX3" fmla="*/ 1406752 w 1953822"/>
                <a:gd name="connsiteY3" fmla="*/ 0 h 1203438"/>
                <a:gd name="connsiteX4" fmla="*/ 1953822 w 1953822"/>
                <a:gd name="connsiteY4" fmla="*/ 0 h 1203438"/>
                <a:gd name="connsiteX5" fmla="*/ 1953822 w 1953822"/>
                <a:gd name="connsiteY5" fmla="*/ 377077 h 1203438"/>
                <a:gd name="connsiteX6" fmla="*/ 1953822 w 1953822"/>
                <a:gd name="connsiteY6" fmla="*/ 778223 h 1203438"/>
                <a:gd name="connsiteX7" fmla="*/ 1953822 w 1953822"/>
                <a:gd name="connsiteY7" fmla="*/ 1203438 h 1203438"/>
                <a:gd name="connsiteX8" fmla="*/ 1465367 w 1953822"/>
                <a:gd name="connsiteY8" fmla="*/ 1203438 h 1203438"/>
                <a:gd name="connsiteX9" fmla="*/ 976911 w 1953822"/>
                <a:gd name="connsiteY9" fmla="*/ 1203438 h 1203438"/>
                <a:gd name="connsiteX10" fmla="*/ 547070 w 1953822"/>
                <a:gd name="connsiteY10" fmla="*/ 1203438 h 1203438"/>
                <a:gd name="connsiteX11" fmla="*/ 0 w 1953822"/>
                <a:gd name="connsiteY11" fmla="*/ 1203438 h 1203438"/>
                <a:gd name="connsiteX12" fmla="*/ 0 w 1953822"/>
                <a:gd name="connsiteY12" fmla="*/ 814326 h 1203438"/>
                <a:gd name="connsiteX13" fmla="*/ 0 w 1953822"/>
                <a:gd name="connsiteY13" fmla="*/ 389112 h 1203438"/>
                <a:gd name="connsiteX14" fmla="*/ 0 w 1953822"/>
                <a:gd name="connsiteY14" fmla="*/ 0 h 120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3822" h="1203438" fill="none" extrusionOk="0">
                  <a:moveTo>
                    <a:pt x="0" y="0"/>
                  </a:moveTo>
                  <a:cubicBezTo>
                    <a:pt x="213172" y="-10885"/>
                    <a:pt x="320865" y="41730"/>
                    <a:pt x="429841" y="0"/>
                  </a:cubicBezTo>
                  <a:cubicBezTo>
                    <a:pt x="538817" y="-41730"/>
                    <a:pt x="741419" y="44380"/>
                    <a:pt x="957373" y="0"/>
                  </a:cubicBezTo>
                  <a:cubicBezTo>
                    <a:pt x="1173327" y="-44380"/>
                    <a:pt x="1241237" y="43843"/>
                    <a:pt x="1406752" y="0"/>
                  </a:cubicBezTo>
                  <a:cubicBezTo>
                    <a:pt x="1572267" y="-43843"/>
                    <a:pt x="1697734" y="24814"/>
                    <a:pt x="1953822" y="0"/>
                  </a:cubicBezTo>
                  <a:cubicBezTo>
                    <a:pt x="1968354" y="117166"/>
                    <a:pt x="1923501" y="247734"/>
                    <a:pt x="1953822" y="377077"/>
                  </a:cubicBezTo>
                  <a:cubicBezTo>
                    <a:pt x="1984143" y="506420"/>
                    <a:pt x="1952448" y="689877"/>
                    <a:pt x="1953822" y="778223"/>
                  </a:cubicBezTo>
                  <a:cubicBezTo>
                    <a:pt x="1955196" y="866569"/>
                    <a:pt x="1940137" y="1001975"/>
                    <a:pt x="1953822" y="1203438"/>
                  </a:cubicBezTo>
                  <a:cubicBezTo>
                    <a:pt x="1793979" y="1233800"/>
                    <a:pt x="1686223" y="1200325"/>
                    <a:pt x="1465367" y="1203438"/>
                  </a:cubicBezTo>
                  <a:cubicBezTo>
                    <a:pt x="1244511" y="1206551"/>
                    <a:pt x="1221048" y="1155798"/>
                    <a:pt x="976911" y="1203438"/>
                  </a:cubicBezTo>
                  <a:cubicBezTo>
                    <a:pt x="732774" y="1251078"/>
                    <a:pt x="660953" y="1154151"/>
                    <a:pt x="547070" y="1203438"/>
                  </a:cubicBezTo>
                  <a:cubicBezTo>
                    <a:pt x="433187" y="1252725"/>
                    <a:pt x="123044" y="1147745"/>
                    <a:pt x="0" y="1203438"/>
                  </a:cubicBezTo>
                  <a:cubicBezTo>
                    <a:pt x="-37251" y="1043251"/>
                    <a:pt x="24169" y="967343"/>
                    <a:pt x="0" y="814326"/>
                  </a:cubicBezTo>
                  <a:cubicBezTo>
                    <a:pt x="-24169" y="661309"/>
                    <a:pt x="45926" y="522219"/>
                    <a:pt x="0" y="389112"/>
                  </a:cubicBezTo>
                  <a:cubicBezTo>
                    <a:pt x="-45926" y="256005"/>
                    <a:pt x="26788" y="139440"/>
                    <a:pt x="0" y="0"/>
                  </a:cubicBezTo>
                  <a:close/>
                </a:path>
                <a:path w="1953822" h="1203438" stroke="0" extrusionOk="0">
                  <a:moveTo>
                    <a:pt x="0" y="0"/>
                  </a:moveTo>
                  <a:cubicBezTo>
                    <a:pt x="233798" y="-22942"/>
                    <a:pt x="301773" y="34411"/>
                    <a:pt x="468917" y="0"/>
                  </a:cubicBezTo>
                  <a:cubicBezTo>
                    <a:pt x="636061" y="-34411"/>
                    <a:pt x="723837" y="5294"/>
                    <a:pt x="918296" y="0"/>
                  </a:cubicBezTo>
                  <a:cubicBezTo>
                    <a:pt x="1112755" y="-5294"/>
                    <a:pt x="1333841" y="27857"/>
                    <a:pt x="1445828" y="0"/>
                  </a:cubicBezTo>
                  <a:cubicBezTo>
                    <a:pt x="1557815" y="-27857"/>
                    <a:pt x="1812084" y="15802"/>
                    <a:pt x="1953822" y="0"/>
                  </a:cubicBezTo>
                  <a:cubicBezTo>
                    <a:pt x="1980412" y="166085"/>
                    <a:pt x="1910382" y="227534"/>
                    <a:pt x="1953822" y="365043"/>
                  </a:cubicBezTo>
                  <a:cubicBezTo>
                    <a:pt x="1997262" y="502552"/>
                    <a:pt x="1916573" y="615972"/>
                    <a:pt x="1953822" y="778223"/>
                  </a:cubicBezTo>
                  <a:cubicBezTo>
                    <a:pt x="1991071" y="940474"/>
                    <a:pt x="1913319" y="1073975"/>
                    <a:pt x="1953822" y="1203438"/>
                  </a:cubicBezTo>
                  <a:cubicBezTo>
                    <a:pt x="1782261" y="1250692"/>
                    <a:pt x="1632411" y="1181173"/>
                    <a:pt x="1445828" y="1203438"/>
                  </a:cubicBezTo>
                  <a:cubicBezTo>
                    <a:pt x="1259245" y="1225703"/>
                    <a:pt x="1166708" y="1157936"/>
                    <a:pt x="1015987" y="1203438"/>
                  </a:cubicBezTo>
                  <a:cubicBezTo>
                    <a:pt x="865266" y="1248940"/>
                    <a:pt x="701304" y="1200639"/>
                    <a:pt x="566608" y="1203438"/>
                  </a:cubicBezTo>
                  <a:cubicBezTo>
                    <a:pt x="431912" y="1206237"/>
                    <a:pt x="209952" y="1171042"/>
                    <a:pt x="0" y="1203438"/>
                  </a:cubicBezTo>
                  <a:cubicBezTo>
                    <a:pt x="-33128" y="1057421"/>
                    <a:pt x="37417" y="945142"/>
                    <a:pt x="0" y="826361"/>
                  </a:cubicBezTo>
                  <a:cubicBezTo>
                    <a:pt x="-37417" y="707580"/>
                    <a:pt x="44118" y="556202"/>
                    <a:pt x="0" y="449284"/>
                  </a:cubicBezTo>
                  <a:cubicBezTo>
                    <a:pt x="-44118" y="342366"/>
                    <a:pt x="32978" y="204575"/>
                    <a:pt x="0" y="0"/>
                  </a:cubicBezTo>
                  <a:close/>
                </a:path>
              </a:pathLst>
            </a:custGeom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182119168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100" b="1" dirty="0"/>
                <a:t>Create/Edit Post</a:t>
              </a:r>
            </a:p>
            <a:p>
              <a:r>
                <a:rPr lang="en-US" sz="1100" dirty="0"/>
                <a:t>- Post content</a:t>
              </a: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8E5D2BF-0431-4A51-B7FF-3887463924DF}"/>
                    </a:ext>
                  </a:extLst>
                </p14:cNvPr>
                <p14:cNvContentPartPr/>
                <p14:nvPr/>
              </p14:nvContentPartPr>
              <p14:xfrm>
                <a:off x="8150789" y="2753476"/>
                <a:ext cx="397800" cy="962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8E5D2BF-0431-4A51-B7FF-3887463924D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41245" y="2742411"/>
                  <a:ext cx="416507" cy="98432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BBDB0CB-AB78-4EE4-9B02-E66FEB83873F}"/>
                    </a:ext>
                  </a:extLst>
                </p14:cNvPr>
                <p14:cNvContentPartPr/>
                <p14:nvPr/>
              </p14:nvContentPartPr>
              <p14:xfrm>
                <a:off x="9043229" y="1832236"/>
                <a:ext cx="805320" cy="136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BBDB0CB-AB78-4EE4-9B02-E66FEB83873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33696" y="1821204"/>
                  <a:ext cx="824004" cy="158423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9F3A2F2-06B5-41E8-BF28-0B8FF3B91007}"/>
                </a:ext>
              </a:extLst>
            </p:cNvPr>
            <p:cNvGrpSpPr/>
            <p:nvPr/>
          </p:nvGrpSpPr>
          <p:grpSpPr>
            <a:xfrm>
              <a:off x="8756669" y="2718556"/>
              <a:ext cx="189720" cy="265680"/>
              <a:chOff x="1722206" y="2726577"/>
              <a:chExt cx="189720" cy="265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Ink 11">
                    <a:extLst>
                      <a:ext uri="{FF2B5EF4-FFF2-40B4-BE49-F238E27FC236}">
                        <a16:creationId xmlns:a16="http://schemas.microsoft.com/office/drawing/2014/main" id="{55B879DE-8BA7-4BA2-87D7-064CFBB1888E}"/>
                      </a:ext>
                    </a:extLst>
                  </p14:cNvPr>
                  <p14:cNvContentPartPr/>
                  <p14:nvPr/>
                </p14:nvContentPartPr>
                <p14:xfrm>
                  <a:off x="1722206" y="2726577"/>
                  <a:ext cx="132120" cy="21384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4B0471E1-EEDA-43DF-9036-E6E21B9663E9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713566" y="2717937"/>
                    <a:ext cx="149760" cy="23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EB81BCA8-E0E6-4B09-871E-FF019C3F00B8}"/>
                      </a:ext>
                    </a:extLst>
                  </p14:cNvPr>
                  <p14:cNvContentPartPr/>
                  <p14:nvPr/>
                </p14:nvContentPartPr>
                <p14:xfrm>
                  <a:off x="1765406" y="2919537"/>
                  <a:ext cx="140400" cy="7272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2D565372-83B4-47AB-B078-1BB61DA6EA1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1756406" y="2910537"/>
                    <a:ext cx="158040" cy="9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9533FC36-3A2A-4706-BB36-C58D1CA983BB}"/>
                      </a:ext>
                    </a:extLst>
                  </p14:cNvPr>
                  <p14:cNvContentPartPr/>
                  <p14:nvPr/>
                </p14:nvContentPartPr>
                <p14:xfrm>
                  <a:off x="1897166" y="2868057"/>
                  <a:ext cx="14760" cy="98640"/>
                </p14:xfrm>
              </p:contentPart>
            </mc:Choice>
            <mc:Fallback xmlns=""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86A60F22-FB00-4479-86BF-65D5330DC5CE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888526" y="2859417"/>
                    <a:ext cx="32400" cy="116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64F1F25-400F-4F77-B6C1-55CBE1681A04}"/>
                </a:ext>
              </a:extLst>
            </p:cNvPr>
            <p:cNvGrpSpPr/>
            <p:nvPr/>
          </p:nvGrpSpPr>
          <p:grpSpPr>
            <a:xfrm>
              <a:off x="8507909" y="4775236"/>
              <a:ext cx="720720" cy="639360"/>
              <a:chOff x="1473446" y="4783257"/>
              <a:chExt cx="720720" cy="6393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B1F45FE7-EED4-4B6A-B099-482AE2BD59C2}"/>
                      </a:ext>
                    </a:extLst>
                  </p14:cNvPr>
                  <p14:cNvContentPartPr/>
                  <p14:nvPr/>
                </p14:nvContentPartPr>
                <p14:xfrm>
                  <a:off x="1738766" y="4841577"/>
                  <a:ext cx="455400" cy="58104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C4D98C3-9120-4055-8F02-4B37EAA041E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730126" y="4832937"/>
                    <a:ext cx="473040" cy="598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85D0E460-DEB0-472A-BF95-D93716C834D3}"/>
                      </a:ext>
                    </a:extLst>
                  </p14:cNvPr>
                  <p14:cNvContentPartPr/>
                  <p14:nvPr/>
                </p14:nvContentPartPr>
                <p14:xfrm>
                  <a:off x="1751366" y="5217417"/>
                  <a:ext cx="187560" cy="16992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9DC47FB6-77F2-4032-9F86-6A4F3CB798F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742366" y="5208417"/>
                    <a:ext cx="205200" cy="187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DE5CFF55-C4A7-4E3A-B0DF-C5BFA9B48AA3}"/>
                      </a:ext>
                    </a:extLst>
                  </p14:cNvPr>
                  <p14:cNvContentPartPr/>
                  <p14:nvPr/>
                </p14:nvContentPartPr>
                <p14:xfrm>
                  <a:off x="1473446" y="4783257"/>
                  <a:ext cx="429840" cy="54936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423292E5-AE4E-4117-A294-D46C7963FF5E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1464446" y="4774617"/>
                    <a:ext cx="447480" cy="567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BD03253-087B-41DA-BDB6-82EA215F0308}"/>
                </a:ext>
              </a:extLst>
            </p:cNvPr>
            <p:cNvGrpSpPr/>
            <p:nvPr/>
          </p:nvGrpSpPr>
          <p:grpSpPr>
            <a:xfrm>
              <a:off x="10007669" y="4813756"/>
              <a:ext cx="624960" cy="487080"/>
              <a:chOff x="2973206" y="4821777"/>
              <a:chExt cx="624960" cy="487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9D208A0F-0973-431D-A37F-CD9B9943F5D9}"/>
                      </a:ext>
                    </a:extLst>
                  </p14:cNvPr>
                  <p14:cNvContentPartPr/>
                  <p14:nvPr/>
                </p14:nvContentPartPr>
                <p14:xfrm>
                  <a:off x="2973206" y="4821777"/>
                  <a:ext cx="219600" cy="435960"/>
                </p14:xfrm>
              </p:contentPart>
            </mc:Choice>
            <mc:Fallback xmlns="">
              <p:pic>
                <p:nvPicPr>
                  <p:cNvPr id="23" name="Ink 22">
                    <a:extLst>
                      <a:ext uri="{FF2B5EF4-FFF2-40B4-BE49-F238E27FC236}">
                        <a16:creationId xmlns:a16="http://schemas.microsoft.com/office/drawing/2014/main" id="{C66FFB44-DFE9-45D0-A7F9-BAD2F6EA17BD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2964566" y="4812777"/>
                    <a:ext cx="237240" cy="453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FB6CE3D1-3C36-4CD1-B671-FFBF4AFE6F91}"/>
                      </a:ext>
                    </a:extLst>
                  </p14:cNvPr>
                  <p14:cNvContentPartPr/>
                  <p14:nvPr/>
                </p14:nvContentPartPr>
                <p14:xfrm>
                  <a:off x="3089126" y="5137137"/>
                  <a:ext cx="185040" cy="17172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19B49D1E-0487-4F93-91A5-203367113742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3080126" y="5128497"/>
                    <a:ext cx="202680" cy="189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BB8007CE-F4B3-4B13-BDCB-AF1F5F2E132E}"/>
                      </a:ext>
                    </a:extLst>
                  </p14:cNvPr>
                  <p14:cNvContentPartPr/>
                  <p14:nvPr/>
                </p14:nvContentPartPr>
                <p14:xfrm>
                  <a:off x="3305486" y="4840497"/>
                  <a:ext cx="292680" cy="457560"/>
                </p14:xfrm>
              </p:contentPart>
            </mc:Choice>
            <mc:Fallback xmlns="">
              <p:pic>
                <p:nvPicPr>
                  <p:cNvPr id="28" name="Ink 27">
                    <a:extLst>
                      <a:ext uri="{FF2B5EF4-FFF2-40B4-BE49-F238E27FC236}">
                        <a16:creationId xmlns:a16="http://schemas.microsoft.com/office/drawing/2014/main" id="{8B6DDE76-0203-41D2-B990-9C06AFE74A8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3296846" y="4831857"/>
                    <a:ext cx="310320" cy="47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3" name="Ink 22">
                    <a:extLst>
                      <a:ext uri="{FF2B5EF4-FFF2-40B4-BE49-F238E27FC236}">
                        <a16:creationId xmlns:a16="http://schemas.microsoft.com/office/drawing/2014/main" id="{42650A56-6CF3-4B7E-81F8-AE8E59F80405}"/>
                      </a:ext>
                    </a:extLst>
                  </p14:cNvPr>
                  <p14:cNvContentPartPr/>
                  <p14:nvPr/>
                </p14:nvContentPartPr>
                <p14:xfrm>
                  <a:off x="3268766" y="4828617"/>
                  <a:ext cx="136800" cy="12456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602D9708-B61B-4DBD-99D7-54CC3A1708CE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3259766" y="4819977"/>
                    <a:ext cx="15444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9396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3019D-1FBC-46CB-B5A3-4DF81904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you instantly think about…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6FAA9B-D419-4059-A4DB-3B1E19B2E11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00184" y="1339524"/>
            <a:ext cx="7391632" cy="5375732"/>
          </a:xfrm>
          <a:prstGeom prst="rect">
            <a:avLst/>
          </a:prstGeom>
        </p:spPr>
      </p:pic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A724E2C4-0B5E-4499-9882-D3024BA9F308}"/>
              </a:ext>
            </a:extLst>
          </p:cNvPr>
          <p:cNvSpPr/>
          <p:nvPr/>
        </p:nvSpPr>
        <p:spPr bwMode="auto">
          <a:xfrm>
            <a:off x="3228013" y="1278811"/>
            <a:ext cx="4732949" cy="4732949"/>
          </a:xfrm>
          <a:prstGeom prst="noSmoking">
            <a:avLst>
              <a:gd name="adj" fmla="val 7735"/>
            </a:avLst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00179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D48E-6E32-4D80-8508-EE30476E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 of the game: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DB329-5CEE-4DF0-B2C8-78E691787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430887"/>
          </a:xfrm>
        </p:spPr>
        <p:txBody>
          <a:bodyPr/>
          <a:lstStyle/>
          <a:p>
            <a:r>
              <a:rPr lang="en-US" dirty="0"/>
              <a:t>In a Cosmos DB database, we store </a:t>
            </a:r>
            <a:r>
              <a:rPr lang="en-US" b="1" dirty="0"/>
              <a:t>documents</a:t>
            </a:r>
            <a:r>
              <a:rPr lang="en-US" dirty="0"/>
              <a:t>     in </a:t>
            </a:r>
            <a:r>
              <a:rPr lang="en-US" b="1" dirty="0"/>
              <a:t>collections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A23556-8684-4858-B106-65798428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9104" y="2074267"/>
            <a:ext cx="375920" cy="37592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FC6ED50-87DE-4AA0-BBB8-C0E30133C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9793" y="2074267"/>
            <a:ext cx="375920" cy="37592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E86117-B76C-45E9-B4DE-3CF9E24723DC}"/>
              </a:ext>
            </a:extLst>
          </p:cNvPr>
          <p:cNvSpPr txBox="1">
            <a:spLocks/>
          </p:cNvSpPr>
          <p:nvPr/>
        </p:nvSpPr>
        <p:spPr>
          <a:xfrm>
            <a:off x="584200" y="2491190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like rows in a table?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E08CE1-D912-4985-8321-4BB347E87640}"/>
              </a:ext>
            </a:extLst>
          </p:cNvPr>
          <p:cNvGrpSpPr/>
          <p:nvPr/>
        </p:nvGrpSpPr>
        <p:grpSpPr>
          <a:xfrm>
            <a:off x="2046183" y="3071111"/>
            <a:ext cx="940222" cy="1247999"/>
            <a:chOff x="2068486" y="2923139"/>
            <a:chExt cx="940222" cy="1247999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82C4FE3C-D030-4A76-8279-A7276814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68486" y="2923139"/>
              <a:ext cx="940222" cy="94022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D41710-DFB9-4AB6-B3BF-FC9A2DFFBC7C}"/>
                </a:ext>
              </a:extLst>
            </p:cNvPr>
            <p:cNvSpPr txBox="1"/>
            <p:nvPr/>
          </p:nvSpPr>
          <p:spPr>
            <a:xfrm>
              <a:off x="2298948" y="3863361"/>
              <a:ext cx="47929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3D0E9F-8007-4ACD-B434-B27D029F5E46}"/>
              </a:ext>
            </a:extLst>
          </p:cNvPr>
          <p:cNvGrpSpPr/>
          <p:nvPr/>
        </p:nvGrpSpPr>
        <p:grpSpPr>
          <a:xfrm>
            <a:off x="9418810" y="3071111"/>
            <a:ext cx="940222" cy="1247999"/>
            <a:chOff x="9441113" y="2923139"/>
            <a:chExt cx="940222" cy="1247999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629C4401-E509-4DBB-B20C-5EAADB1B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41113" y="2923139"/>
              <a:ext cx="940222" cy="9402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9F420A-7AC5-44CB-9EAE-199E0BFB6CC5}"/>
                </a:ext>
              </a:extLst>
            </p:cNvPr>
            <p:cNvSpPr txBox="1"/>
            <p:nvPr/>
          </p:nvSpPr>
          <p:spPr>
            <a:xfrm>
              <a:off x="9719825" y="3863361"/>
              <a:ext cx="38279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like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E21264-40DC-41A8-8F72-4AB6B0CF5680}"/>
              </a:ext>
            </a:extLst>
          </p:cNvPr>
          <p:cNvGrpSpPr/>
          <p:nvPr/>
        </p:nvGrpSpPr>
        <p:grpSpPr>
          <a:xfrm>
            <a:off x="4484172" y="3071111"/>
            <a:ext cx="940222" cy="1247999"/>
            <a:chOff x="4506475" y="2923139"/>
            <a:chExt cx="940222" cy="1247999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97D71919-3F17-497C-8058-7F20C68D7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6475" y="2923139"/>
              <a:ext cx="940222" cy="9402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1B4EBD-E442-4611-B2BD-362D24AA17DE}"/>
                </a:ext>
              </a:extLst>
            </p:cNvPr>
            <p:cNvSpPr txBox="1"/>
            <p:nvPr/>
          </p:nvSpPr>
          <p:spPr>
            <a:xfrm>
              <a:off x="4724781" y="3863361"/>
              <a:ext cx="49693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A9922E-C8EC-4DB2-A856-724E1E74F773}"/>
              </a:ext>
            </a:extLst>
          </p:cNvPr>
          <p:cNvGrpSpPr/>
          <p:nvPr/>
        </p:nvGrpSpPr>
        <p:grpSpPr>
          <a:xfrm>
            <a:off x="6882191" y="3071111"/>
            <a:ext cx="1078821" cy="1247999"/>
            <a:chOff x="6904494" y="2923139"/>
            <a:chExt cx="1078821" cy="1247999"/>
          </a:xfrm>
        </p:grpSpPr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B8614742-D8DF-48B2-8313-9AAA6F4E2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73794" y="2923139"/>
              <a:ext cx="940222" cy="94022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7CAA10-E07A-44D3-8122-0BB03461B7F6}"/>
                </a:ext>
              </a:extLst>
            </p:cNvPr>
            <p:cNvSpPr txBox="1"/>
            <p:nvPr/>
          </p:nvSpPr>
          <p:spPr>
            <a:xfrm>
              <a:off x="6904494" y="3863361"/>
              <a:ext cx="10788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80D0BA-E95A-4339-A047-93DFEC8BAA4C}"/>
              </a:ext>
            </a:extLst>
          </p:cNvPr>
          <p:cNvGrpSpPr/>
          <p:nvPr/>
        </p:nvGrpSpPr>
        <p:grpSpPr>
          <a:xfrm>
            <a:off x="1782075" y="4613031"/>
            <a:ext cx="1468438" cy="1468438"/>
            <a:chOff x="1804378" y="4465059"/>
            <a:chExt cx="1468438" cy="1468438"/>
          </a:xfrm>
        </p:grpSpPr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EC0FB089-9E53-40D0-BE31-868B205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4378" y="4465059"/>
              <a:ext cx="1468438" cy="146843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CFCBAA-2821-4CD0-8AA2-7BF12AD5B14D}"/>
                </a:ext>
              </a:extLst>
            </p:cNvPr>
            <p:cNvSpPr txBox="1"/>
            <p:nvPr/>
          </p:nvSpPr>
          <p:spPr>
            <a:xfrm>
              <a:off x="2245363" y="5111360"/>
              <a:ext cx="59003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B18C6F-1235-4993-9EC9-25E12922EFB0}"/>
              </a:ext>
            </a:extLst>
          </p:cNvPr>
          <p:cNvGrpSpPr/>
          <p:nvPr/>
        </p:nvGrpSpPr>
        <p:grpSpPr>
          <a:xfrm>
            <a:off x="9154702" y="4613031"/>
            <a:ext cx="1468438" cy="1468438"/>
            <a:chOff x="9177005" y="4465059"/>
            <a:chExt cx="1468438" cy="1468438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13E480F9-CCF7-4F1F-9DEB-E00F6FC9A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77005" y="4465059"/>
              <a:ext cx="1468438" cy="146843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6B1827-B653-4C4C-AB7E-3879EC72E6F9}"/>
                </a:ext>
              </a:extLst>
            </p:cNvPr>
            <p:cNvSpPr txBox="1"/>
            <p:nvPr/>
          </p:nvSpPr>
          <p:spPr>
            <a:xfrm>
              <a:off x="9663892" y="5111360"/>
              <a:ext cx="49180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likes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49662A-FE55-439C-A002-AAB74120CC49}"/>
              </a:ext>
            </a:extLst>
          </p:cNvPr>
          <p:cNvGrpSpPr/>
          <p:nvPr/>
        </p:nvGrpSpPr>
        <p:grpSpPr>
          <a:xfrm>
            <a:off x="4220064" y="4613031"/>
            <a:ext cx="1468438" cy="1468438"/>
            <a:chOff x="4242367" y="4465059"/>
            <a:chExt cx="1468438" cy="1468438"/>
          </a:xfrm>
        </p:grpSpPr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6A1B8085-FF31-451F-9209-BE84C21D2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2367" y="4465059"/>
              <a:ext cx="1468438" cy="146843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38E42-C8BB-41B6-8D7D-756F34E08914}"/>
                </a:ext>
              </a:extLst>
            </p:cNvPr>
            <p:cNvSpPr txBox="1"/>
            <p:nvPr/>
          </p:nvSpPr>
          <p:spPr>
            <a:xfrm>
              <a:off x="4659509" y="5111360"/>
              <a:ext cx="60593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20E3A3-492E-4958-9241-413A2A45C74E}"/>
              </a:ext>
            </a:extLst>
          </p:cNvPr>
          <p:cNvGrpSpPr/>
          <p:nvPr/>
        </p:nvGrpSpPr>
        <p:grpSpPr>
          <a:xfrm>
            <a:off x="6687383" y="4613031"/>
            <a:ext cx="1468438" cy="1468438"/>
            <a:chOff x="6709686" y="4465059"/>
            <a:chExt cx="1468438" cy="1468438"/>
          </a:xfrm>
        </p:grpSpPr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A26FF85B-A4E5-44DE-94BA-89A2635A2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09686" y="4465059"/>
              <a:ext cx="1468438" cy="146843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0975CF-BE5E-4B37-9C28-9F4A24E23FED}"/>
                </a:ext>
              </a:extLst>
            </p:cNvPr>
            <p:cNvSpPr txBox="1"/>
            <p:nvPr/>
          </p:nvSpPr>
          <p:spPr>
            <a:xfrm>
              <a:off x="6849991" y="5114726"/>
              <a:ext cx="118782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comments</a:t>
              </a:r>
            </a:p>
          </p:txBody>
        </p:sp>
      </p:grp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C68EFE2-C7C4-4056-9555-409110EA607B}"/>
              </a:ext>
            </a:extLst>
          </p:cNvPr>
          <p:cNvSpPr txBox="1">
            <a:spLocks/>
          </p:cNvSpPr>
          <p:nvPr/>
        </p:nvSpPr>
        <p:spPr>
          <a:xfrm>
            <a:off x="584200" y="2661019"/>
            <a:ext cx="11018520" cy="255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600" b="1" dirty="0">
                <a:solidFill>
                  <a:schemeClr val="accent3"/>
                </a:solidFill>
              </a:rPr>
              <a:t>NO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F5787B6-D8A2-4439-9F97-F9D91E7E06C9}"/>
              </a:ext>
            </a:extLst>
          </p:cNvPr>
          <p:cNvSpPr txBox="1">
            <a:spLocks/>
          </p:cNvSpPr>
          <p:nvPr/>
        </p:nvSpPr>
        <p:spPr>
          <a:xfrm>
            <a:off x="580137" y="121861"/>
            <a:ext cx="11018520" cy="7632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9600" b="1" dirty="0">
                <a:solidFill>
                  <a:schemeClr val="accent3"/>
                </a:solidFill>
              </a:rPr>
              <a:t>NO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401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34" grpId="0"/>
      <p:bldP spid="34" grpId="1"/>
      <p:bldP spid="35" grpId="0"/>
      <p:bldP spid="3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D48E-6E32-4D80-8508-EE30476E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 of the game: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DB329-5CEE-4DF0-B2C8-78E691787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430887"/>
          </a:xfrm>
        </p:spPr>
        <p:txBody>
          <a:bodyPr/>
          <a:lstStyle/>
          <a:p>
            <a:r>
              <a:rPr lang="en-US" dirty="0"/>
              <a:t>In a Cosmos DB database, we store </a:t>
            </a:r>
            <a:r>
              <a:rPr lang="en-US" b="1" dirty="0"/>
              <a:t>documents</a:t>
            </a:r>
            <a:r>
              <a:rPr lang="en-US" dirty="0"/>
              <a:t>     in </a:t>
            </a:r>
            <a:r>
              <a:rPr lang="en-US" b="1" dirty="0"/>
              <a:t>collections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FC6ED50-87DE-4AA0-BBB8-C0E30133C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9793" y="2074267"/>
            <a:ext cx="375920" cy="37592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7E08CE1-D912-4985-8321-4BB347E87640}"/>
              </a:ext>
            </a:extLst>
          </p:cNvPr>
          <p:cNvGrpSpPr/>
          <p:nvPr/>
        </p:nvGrpSpPr>
        <p:grpSpPr>
          <a:xfrm>
            <a:off x="2046183" y="3071111"/>
            <a:ext cx="940222" cy="1247999"/>
            <a:chOff x="2068486" y="2923139"/>
            <a:chExt cx="940222" cy="1247999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82C4FE3C-D030-4A76-8279-A7276814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68486" y="2923139"/>
              <a:ext cx="940222" cy="94022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D41710-DFB9-4AB6-B3BF-FC9A2DFFBC7C}"/>
                </a:ext>
              </a:extLst>
            </p:cNvPr>
            <p:cNvSpPr txBox="1"/>
            <p:nvPr/>
          </p:nvSpPr>
          <p:spPr>
            <a:xfrm>
              <a:off x="2298948" y="3863361"/>
              <a:ext cx="47929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3D0E9F-8007-4ACD-B434-B27D029F5E46}"/>
              </a:ext>
            </a:extLst>
          </p:cNvPr>
          <p:cNvGrpSpPr/>
          <p:nvPr/>
        </p:nvGrpSpPr>
        <p:grpSpPr>
          <a:xfrm>
            <a:off x="8030312" y="3071111"/>
            <a:ext cx="940222" cy="1247999"/>
            <a:chOff x="9441113" y="2923139"/>
            <a:chExt cx="940222" cy="1247999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629C4401-E509-4DBB-B20C-5EAADB1B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41113" y="2923139"/>
              <a:ext cx="940222" cy="9402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9F420A-7AC5-44CB-9EAE-199E0BFB6CC5}"/>
                </a:ext>
              </a:extLst>
            </p:cNvPr>
            <p:cNvSpPr txBox="1"/>
            <p:nvPr/>
          </p:nvSpPr>
          <p:spPr>
            <a:xfrm>
              <a:off x="9719825" y="3863361"/>
              <a:ext cx="38279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like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E21264-40DC-41A8-8F72-4AB6B0CF5680}"/>
              </a:ext>
            </a:extLst>
          </p:cNvPr>
          <p:cNvGrpSpPr/>
          <p:nvPr/>
        </p:nvGrpSpPr>
        <p:grpSpPr>
          <a:xfrm>
            <a:off x="5780807" y="3071111"/>
            <a:ext cx="940222" cy="1247999"/>
            <a:chOff x="4506475" y="2923139"/>
            <a:chExt cx="940222" cy="1247999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97D71919-3F17-497C-8058-7F20C68D7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6475" y="2923139"/>
              <a:ext cx="940222" cy="9402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1B4EBD-E442-4611-B2BD-362D24AA17DE}"/>
                </a:ext>
              </a:extLst>
            </p:cNvPr>
            <p:cNvSpPr txBox="1"/>
            <p:nvPr/>
          </p:nvSpPr>
          <p:spPr>
            <a:xfrm>
              <a:off x="4724781" y="3863361"/>
              <a:ext cx="49693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A9922E-C8EC-4DB2-A856-724E1E74F773}"/>
              </a:ext>
            </a:extLst>
          </p:cNvPr>
          <p:cNvGrpSpPr/>
          <p:nvPr/>
        </p:nvGrpSpPr>
        <p:grpSpPr>
          <a:xfrm>
            <a:off x="6882191" y="3071111"/>
            <a:ext cx="1078821" cy="1247999"/>
            <a:chOff x="6904494" y="2923139"/>
            <a:chExt cx="1078821" cy="1247999"/>
          </a:xfrm>
        </p:grpSpPr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B8614742-D8DF-48B2-8313-9AAA6F4E2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73794" y="2923139"/>
              <a:ext cx="940222" cy="94022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7CAA10-E07A-44D3-8122-0BB03461B7F6}"/>
                </a:ext>
              </a:extLst>
            </p:cNvPr>
            <p:cNvSpPr txBox="1"/>
            <p:nvPr/>
          </p:nvSpPr>
          <p:spPr>
            <a:xfrm>
              <a:off x="6904494" y="3863361"/>
              <a:ext cx="10788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80D0BA-E95A-4339-A047-93DFEC8BAA4C}"/>
              </a:ext>
            </a:extLst>
          </p:cNvPr>
          <p:cNvGrpSpPr/>
          <p:nvPr/>
        </p:nvGrpSpPr>
        <p:grpSpPr>
          <a:xfrm>
            <a:off x="1782075" y="4613031"/>
            <a:ext cx="1468438" cy="1468438"/>
            <a:chOff x="1804378" y="4465059"/>
            <a:chExt cx="1468438" cy="1468438"/>
          </a:xfrm>
        </p:grpSpPr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EC0FB089-9E53-40D0-BE31-868B205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4378" y="4465059"/>
              <a:ext cx="1468438" cy="146843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CFCBAA-2821-4CD0-8AA2-7BF12AD5B14D}"/>
                </a:ext>
              </a:extLst>
            </p:cNvPr>
            <p:cNvSpPr txBox="1"/>
            <p:nvPr/>
          </p:nvSpPr>
          <p:spPr>
            <a:xfrm>
              <a:off x="2245363" y="5111360"/>
              <a:ext cx="59003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49662A-FE55-439C-A002-AAB74120CC49}"/>
              </a:ext>
            </a:extLst>
          </p:cNvPr>
          <p:cNvGrpSpPr/>
          <p:nvPr/>
        </p:nvGrpSpPr>
        <p:grpSpPr>
          <a:xfrm>
            <a:off x="6687382" y="4613031"/>
            <a:ext cx="1468438" cy="1468438"/>
            <a:chOff x="4242367" y="4465059"/>
            <a:chExt cx="1468438" cy="1468438"/>
          </a:xfrm>
        </p:grpSpPr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6A1B8085-FF31-451F-9209-BE84C21D2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2367" y="4465059"/>
              <a:ext cx="1468438" cy="146843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38E42-C8BB-41B6-8D7D-756F34E08914}"/>
                </a:ext>
              </a:extLst>
            </p:cNvPr>
            <p:cNvSpPr txBox="1"/>
            <p:nvPr/>
          </p:nvSpPr>
          <p:spPr>
            <a:xfrm>
              <a:off x="4659509" y="5111360"/>
              <a:ext cx="60593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posts</a:t>
              </a:r>
            </a:p>
          </p:txBody>
        </p:sp>
      </p:grp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809057CB-058C-48FD-8A8F-B2DF8AFF0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9104" y="2074267"/>
            <a:ext cx="375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26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PASSMN – News/Info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963"/>
              <a:t>Thanks to all our sponsors of 2024! </a:t>
            </a:r>
          </a:p>
          <a:p>
            <a:r>
              <a:rPr lang="en-US" sz="2963"/>
              <a:t>We need Speakers &amp; Sponsors for 2025 PASSMN Meetings!</a:t>
            </a:r>
          </a:p>
          <a:p>
            <a:pPr marL="483855" indent="-483855">
              <a:buFont typeface="Arial" panose="020B0604020202020204" pitchFamily="34" charset="0"/>
              <a:buChar char="•"/>
            </a:pPr>
            <a:r>
              <a:rPr lang="en-US" sz="2963"/>
              <a:t>Sign up to present at one of the monthly meetings!</a:t>
            </a:r>
          </a:p>
          <a:p>
            <a:endParaRPr lang="en-US" sz="2963"/>
          </a:p>
          <a:p>
            <a:r>
              <a:rPr lang="en-US" sz="2963"/>
              <a:t>Monthly Meetup: 3</a:t>
            </a:r>
            <a:r>
              <a:rPr lang="en-US" sz="2963" baseline="30000"/>
              <a:t>rd</a:t>
            </a:r>
            <a:r>
              <a:rPr lang="en-US" sz="2963"/>
              <a:t> Tuesday of Each Month </a:t>
            </a:r>
          </a:p>
          <a:p>
            <a:r>
              <a:rPr lang="en-US" sz="2963"/>
              <a:t>Signup on Meetup:</a:t>
            </a:r>
            <a:r>
              <a:rPr lang="en-US" sz="2011"/>
              <a:t> </a:t>
            </a:r>
            <a:endParaRPr lang="en-US" sz="2963"/>
          </a:p>
          <a:p>
            <a:r>
              <a:rPr lang="en-US" sz="2011">
                <a:hlinkClick r:id="rId2"/>
              </a:rPr>
              <a:t>https://www.meetup.com/MN-SQL-Server-User-Group-PASSMN/</a:t>
            </a:r>
            <a:endParaRPr lang="en-US" sz="2963">
              <a:cs typeface="Segoe UI"/>
            </a:endParaRPr>
          </a:p>
          <a:p>
            <a:endParaRPr lang="en-US" sz="2963"/>
          </a:p>
          <a:p>
            <a:r>
              <a:rPr lang="en-US" sz="2963"/>
              <a:t>Board Member Elections in Q4: </a:t>
            </a:r>
          </a:p>
          <a:p>
            <a:pPr marL="604818" indent="-604818">
              <a:buFont typeface="Arial" panose="020B0604020202020204" pitchFamily="34" charset="0"/>
              <a:buChar char="•"/>
            </a:pPr>
            <a:r>
              <a:rPr lang="en-US" sz="2963"/>
              <a:t>Your chance to help the MN Data/SQL Community!</a:t>
            </a:r>
          </a:p>
          <a:p>
            <a:pPr marL="1214341" lvl="1" indent="-604818">
              <a:buFont typeface="Courier New" panose="020B0604020202020204" pitchFamily="34" charset="0"/>
              <a:buChar char="o"/>
            </a:pPr>
            <a:r>
              <a:rPr lang="en-US" sz="2540">
                <a:ea typeface="+mn-lt"/>
                <a:cs typeface="+mn-lt"/>
                <a:hlinkClick r:id="rId3"/>
              </a:rPr>
              <a:t>https://forms.office.com/r/rWfPhV6Chd</a:t>
            </a:r>
            <a:endParaRPr lang="en-US" sz="2540">
              <a:cs typeface="Segoe UI"/>
            </a:endParaRPr>
          </a:p>
          <a:p>
            <a:pPr marL="1214341" lvl="1" indent="-604818">
              <a:buFont typeface="Courier New" panose="020B0604020202020204" pitchFamily="34" charset="0"/>
              <a:buChar char="o"/>
            </a:pPr>
            <a:endParaRPr lang="en-US" sz="2540">
              <a:cs typeface="Segoe UI"/>
            </a:endParaRPr>
          </a:p>
          <a:p>
            <a:endParaRPr lang="en-US" sz="2963"/>
          </a:p>
          <a:p>
            <a:endParaRPr lang="en-US" sz="2963"/>
          </a:p>
          <a:p>
            <a:endParaRPr lang="en-US" sz="2963"/>
          </a:p>
          <a:p>
            <a:endParaRPr lang="en-US" sz="2963">
              <a:cs typeface="Segoe UI"/>
            </a:endParaRPr>
          </a:p>
          <a:p>
            <a:endParaRPr lang="en-US" sz="2963">
              <a:cs typeface="Segoe U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8268" y="331388"/>
            <a:ext cx="3928758" cy="1309586"/>
          </a:xfrm>
          <a:prstGeom prst="rect">
            <a:avLst/>
          </a:prstGeom>
        </p:spPr>
      </p:pic>
      <p:pic>
        <p:nvPicPr>
          <p:cNvPr id="2" name="Picture 1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C7E78BB2-2CAC-6A8A-87D7-F876DC883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1247" y="3505922"/>
            <a:ext cx="1183472" cy="1183454"/>
          </a:xfrm>
          <a:prstGeom prst="rect">
            <a:avLst/>
          </a:prstGeom>
        </p:spPr>
      </p:pic>
      <p:pic>
        <p:nvPicPr>
          <p:cNvPr id="3" name="Picture 2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625D8975-FB9D-AB41-D8D7-D9EC360D9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9640" y="1972252"/>
            <a:ext cx="1145705" cy="1132200"/>
          </a:xfrm>
          <a:prstGeom prst="rect">
            <a:avLst/>
          </a:prstGeom>
        </p:spPr>
      </p:pic>
      <p:pic>
        <p:nvPicPr>
          <p:cNvPr id="5" name="Picture 4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5A42C0E0-9E2B-1ABD-71FE-E3479FACCC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3733" y="5374393"/>
            <a:ext cx="1091759" cy="10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96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9D48E-6E32-4D80-8508-EE30476E3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rules of the game: data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DB329-5CEE-4DF0-B2C8-78E6917879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430887"/>
          </a:xfrm>
        </p:spPr>
        <p:txBody>
          <a:bodyPr/>
          <a:lstStyle/>
          <a:p>
            <a:r>
              <a:rPr lang="en-US" dirty="0"/>
              <a:t>In a Cosmos DB database, we store </a:t>
            </a:r>
            <a:r>
              <a:rPr lang="en-US" b="1" dirty="0"/>
              <a:t>documents</a:t>
            </a:r>
            <a:r>
              <a:rPr lang="en-US" dirty="0"/>
              <a:t>     in </a:t>
            </a:r>
            <a:r>
              <a:rPr lang="en-US" b="1" dirty="0"/>
              <a:t>collections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A23556-8684-4858-B106-65798428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9104" y="2074267"/>
            <a:ext cx="375920" cy="37592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FC6ED50-87DE-4AA0-BBB8-C0E30133CD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9793" y="2074267"/>
            <a:ext cx="375920" cy="37592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E86117-B76C-45E9-B4DE-3CF9E24723DC}"/>
              </a:ext>
            </a:extLst>
          </p:cNvPr>
          <p:cNvSpPr txBox="1">
            <a:spLocks/>
          </p:cNvSpPr>
          <p:nvPr/>
        </p:nvSpPr>
        <p:spPr>
          <a:xfrm>
            <a:off x="584200" y="2491190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like rows in a table?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E08CE1-D912-4985-8321-4BB347E87640}"/>
              </a:ext>
            </a:extLst>
          </p:cNvPr>
          <p:cNvGrpSpPr/>
          <p:nvPr/>
        </p:nvGrpSpPr>
        <p:grpSpPr>
          <a:xfrm>
            <a:off x="2046183" y="3071111"/>
            <a:ext cx="940222" cy="1247999"/>
            <a:chOff x="2068486" y="2923139"/>
            <a:chExt cx="940222" cy="1247999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82C4FE3C-D030-4A76-8279-A72768145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68486" y="2923139"/>
              <a:ext cx="940222" cy="94022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CD41710-DFB9-4AB6-B3BF-FC9A2DFFBC7C}"/>
                </a:ext>
              </a:extLst>
            </p:cNvPr>
            <p:cNvSpPr txBox="1"/>
            <p:nvPr/>
          </p:nvSpPr>
          <p:spPr>
            <a:xfrm>
              <a:off x="2298948" y="3863361"/>
              <a:ext cx="47929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3D0E9F-8007-4ACD-B434-B27D029F5E46}"/>
              </a:ext>
            </a:extLst>
          </p:cNvPr>
          <p:cNvGrpSpPr/>
          <p:nvPr/>
        </p:nvGrpSpPr>
        <p:grpSpPr>
          <a:xfrm>
            <a:off x="9418810" y="3071111"/>
            <a:ext cx="940222" cy="1247999"/>
            <a:chOff x="9441113" y="2923139"/>
            <a:chExt cx="940222" cy="1247999"/>
          </a:xfrm>
        </p:grpSpPr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629C4401-E509-4DBB-B20C-5EAADB1B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441113" y="2923139"/>
              <a:ext cx="940222" cy="94022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49F420A-7AC5-44CB-9EAE-199E0BFB6CC5}"/>
                </a:ext>
              </a:extLst>
            </p:cNvPr>
            <p:cNvSpPr txBox="1"/>
            <p:nvPr/>
          </p:nvSpPr>
          <p:spPr>
            <a:xfrm>
              <a:off x="9719825" y="3863361"/>
              <a:ext cx="38279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like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E21264-40DC-41A8-8F72-4AB6B0CF5680}"/>
              </a:ext>
            </a:extLst>
          </p:cNvPr>
          <p:cNvGrpSpPr/>
          <p:nvPr/>
        </p:nvGrpSpPr>
        <p:grpSpPr>
          <a:xfrm>
            <a:off x="4484172" y="3071111"/>
            <a:ext cx="940222" cy="1247999"/>
            <a:chOff x="4506475" y="2923139"/>
            <a:chExt cx="940222" cy="1247999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97D71919-3F17-497C-8058-7F20C68D7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06475" y="2923139"/>
              <a:ext cx="940222" cy="9402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1B4EBD-E442-4611-B2BD-362D24AA17DE}"/>
                </a:ext>
              </a:extLst>
            </p:cNvPr>
            <p:cNvSpPr txBox="1"/>
            <p:nvPr/>
          </p:nvSpPr>
          <p:spPr>
            <a:xfrm>
              <a:off x="4724781" y="3863361"/>
              <a:ext cx="49693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A9922E-C8EC-4DB2-A856-724E1E74F773}"/>
              </a:ext>
            </a:extLst>
          </p:cNvPr>
          <p:cNvGrpSpPr/>
          <p:nvPr/>
        </p:nvGrpSpPr>
        <p:grpSpPr>
          <a:xfrm>
            <a:off x="6882191" y="3071111"/>
            <a:ext cx="1078821" cy="1247999"/>
            <a:chOff x="6904494" y="2923139"/>
            <a:chExt cx="1078821" cy="1247999"/>
          </a:xfrm>
        </p:grpSpPr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B8614742-D8DF-48B2-8313-9AAA6F4E2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73794" y="2923139"/>
              <a:ext cx="940222" cy="940222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7CAA10-E07A-44D3-8122-0BB03461B7F6}"/>
                </a:ext>
              </a:extLst>
            </p:cNvPr>
            <p:cNvSpPr txBox="1"/>
            <p:nvPr/>
          </p:nvSpPr>
          <p:spPr>
            <a:xfrm>
              <a:off x="6904494" y="3863361"/>
              <a:ext cx="107882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comment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280D0BA-E95A-4339-A047-93DFEC8BAA4C}"/>
              </a:ext>
            </a:extLst>
          </p:cNvPr>
          <p:cNvGrpSpPr/>
          <p:nvPr/>
        </p:nvGrpSpPr>
        <p:grpSpPr>
          <a:xfrm>
            <a:off x="1782075" y="4613031"/>
            <a:ext cx="1468438" cy="1468438"/>
            <a:chOff x="1804378" y="4465059"/>
            <a:chExt cx="1468438" cy="1468438"/>
          </a:xfrm>
        </p:grpSpPr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EC0FB089-9E53-40D0-BE31-868B20567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804378" y="4465059"/>
              <a:ext cx="1468438" cy="146843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7CFCBAA-2821-4CD0-8AA2-7BF12AD5B14D}"/>
                </a:ext>
              </a:extLst>
            </p:cNvPr>
            <p:cNvSpPr txBox="1"/>
            <p:nvPr/>
          </p:nvSpPr>
          <p:spPr>
            <a:xfrm>
              <a:off x="2245363" y="5111360"/>
              <a:ext cx="59003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users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B18C6F-1235-4993-9EC9-25E12922EFB0}"/>
              </a:ext>
            </a:extLst>
          </p:cNvPr>
          <p:cNvGrpSpPr/>
          <p:nvPr/>
        </p:nvGrpSpPr>
        <p:grpSpPr>
          <a:xfrm>
            <a:off x="9154702" y="4613031"/>
            <a:ext cx="1468438" cy="1468438"/>
            <a:chOff x="9177005" y="4465059"/>
            <a:chExt cx="1468438" cy="1468438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13E480F9-CCF7-4F1F-9DEB-E00F6FC9A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177005" y="4465059"/>
              <a:ext cx="1468438" cy="146843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6B1827-B653-4C4C-AB7E-3879EC72E6F9}"/>
                </a:ext>
              </a:extLst>
            </p:cNvPr>
            <p:cNvSpPr txBox="1"/>
            <p:nvPr/>
          </p:nvSpPr>
          <p:spPr>
            <a:xfrm>
              <a:off x="9663892" y="5111360"/>
              <a:ext cx="49180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likes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49662A-FE55-439C-A002-AAB74120CC49}"/>
              </a:ext>
            </a:extLst>
          </p:cNvPr>
          <p:cNvGrpSpPr/>
          <p:nvPr/>
        </p:nvGrpSpPr>
        <p:grpSpPr>
          <a:xfrm>
            <a:off x="4220064" y="4613031"/>
            <a:ext cx="1468438" cy="1468438"/>
            <a:chOff x="4242367" y="4465059"/>
            <a:chExt cx="1468438" cy="1468438"/>
          </a:xfrm>
        </p:grpSpPr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6A1B8085-FF31-451F-9209-BE84C21D2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242367" y="4465059"/>
              <a:ext cx="1468438" cy="1468438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E38E42-C8BB-41B6-8D7D-756F34E08914}"/>
                </a:ext>
              </a:extLst>
            </p:cNvPr>
            <p:cNvSpPr txBox="1"/>
            <p:nvPr/>
          </p:nvSpPr>
          <p:spPr>
            <a:xfrm>
              <a:off x="4659509" y="5111360"/>
              <a:ext cx="60593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20E3A3-492E-4958-9241-413A2A45C74E}"/>
              </a:ext>
            </a:extLst>
          </p:cNvPr>
          <p:cNvGrpSpPr/>
          <p:nvPr/>
        </p:nvGrpSpPr>
        <p:grpSpPr>
          <a:xfrm>
            <a:off x="6687383" y="4613031"/>
            <a:ext cx="1468438" cy="1468438"/>
            <a:chOff x="6709686" y="4465059"/>
            <a:chExt cx="1468438" cy="1468438"/>
          </a:xfrm>
        </p:grpSpPr>
        <p:pic>
          <p:nvPicPr>
            <p:cNvPr id="32" name="Picture 31" descr="A close up of a logo&#10;&#10;Description automatically generated">
              <a:extLst>
                <a:ext uri="{FF2B5EF4-FFF2-40B4-BE49-F238E27FC236}">
                  <a16:creationId xmlns:a16="http://schemas.microsoft.com/office/drawing/2014/main" id="{A26FF85B-A4E5-44DE-94BA-89A2635A2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09686" y="4465059"/>
              <a:ext cx="1468438" cy="146843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0975CF-BE5E-4B37-9C28-9F4A24E23FED}"/>
                </a:ext>
              </a:extLst>
            </p:cNvPr>
            <p:cNvSpPr txBox="1"/>
            <p:nvPr/>
          </p:nvSpPr>
          <p:spPr>
            <a:xfrm>
              <a:off x="6849991" y="5114726"/>
              <a:ext cx="118782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comments</a:t>
              </a:r>
            </a:p>
          </p:txBody>
        </p:sp>
      </p:grp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0C68EFE2-C7C4-4056-9555-409110EA607B}"/>
              </a:ext>
            </a:extLst>
          </p:cNvPr>
          <p:cNvSpPr txBox="1">
            <a:spLocks/>
          </p:cNvSpPr>
          <p:nvPr/>
        </p:nvSpPr>
        <p:spPr>
          <a:xfrm>
            <a:off x="584200" y="2661019"/>
            <a:ext cx="11018520" cy="2554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600" b="1" dirty="0">
                <a:solidFill>
                  <a:schemeClr val="accent3"/>
                </a:solidFill>
              </a:rPr>
              <a:t>NO</a:t>
            </a:r>
            <a:endParaRPr lang="en-US" b="1" dirty="0">
              <a:solidFill>
                <a:schemeClr val="accent3"/>
              </a:solidFill>
            </a:endParaRP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7F5787B6-D8A2-4439-9F97-F9D91E7E06C9}"/>
              </a:ext>
            </a:extLst>
          </p:cNvPr>
          <p:cNvSpPr txBox="1">
            <a:spLocks/>
          </p:cNvSpPr>
          <p:nvPr/>
        </p:nvSpPr>
        <p:spPr>
          <a:xfrm>
            <a:off x="580137" y="121861"/>
            <a:ext cx="11018520" cy="7632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9600" b="1" dirty="0">
                <a:solidFill>
                  <a:schemeClr val="accent3"/>
                </a:solidFill>
              </a:rPr>
              <a:t>NO</a:t>
            </a:r>
            <a:endParaRPr lang="en-US" sz="54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842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34" grpId="0"/>
      <p:bldP spid="34" grpId="1"/>
      <p:bldP spid="35" grpId="0"/>
      <p:bldP spid="3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826BD95-F3BC-43F4-A199-BEB1DD735194}"/>
              </a:ext>
            </a:extLst>
          </p:cNvPr>
          <p:cNvSpPr/>
          <p:nvPr/>
        </p:nvSpPr>
        <p:spPr bwMode="auto">
          <a:xfrm>
            <a:off x="6338221" y="4762105"/>
            <a:ext cx="4540788" cy="639054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EFDDA-E8C7-462F-95F7-E6981BB18A95}"/>
              </a:ext>
            </a:extLst>
          </p:cNvPr>
          <p:cNvSpPr/>
          <p:nvPr/>
        </p:nvSpPr>
        <p:spPr bwMode="auto">
          <a:xfrm>
            <a:off x="6172167" y="2464364"/>
            <a:ext cx="4872898" cy="639054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C334C4-0B36-4D63-995E-2E448D134B71}"/>
              </a:ext>
            </a:extLst>
          </p:cNvPr>
          <p:cNvSpPr/>
          <p:nvPr/>
        </p:nvSpPr>
        <p:spPr bwMode="auto">
          <a:xfrm>
            <a:off x="997155" y="4170874"/>
            <a:ext cx="4540788" cy="336472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0ADE1-13AC-4C0D-8448-B79DA45D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a first shot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8888417-3950-447F-AB83-61C39AAC80BA}"/>
              </a:ext>
            </a:extLst>
          </p:cNvPr>
          <p:cNvSpPr txBox="1">
            <a:spLocks/>
          </p:cNvSpPr>
          <p:nvPr/>
        </p:nvSpPr>
        <p:spPr>
          <a:xfrm>
            <a:off x="1512020" y="2378921"/>
            <a:ext cx="3520797" cy="9848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ct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600">
                <a:latin typeface="Consolas" panose="020B0609020204030204" pitchFamily="49" charset="0"/>
              </a:rPr>
              <a:t>  "id": "&lt;user-id&gt;",</a:t>
            </a:r>
          </a:p>
          <a:p>
            <a:pPr algn="l"/>
            <a:r>
              <a:rPr lang="en-US" sz="1600">
                <a:latin typeface="Consolas" panose="020B0609020204030204" pitchFamily="49" charset="0"/>
              </a:rPr>
              <a:t>  "username": "&lt;user-username&gt;"</a:t>
            </a:r>
          </a:p>
          <a:p>
            <a:pPr algn="l"/>
            <a:r>
              <a:rPr lang="en-US" sz="1600"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C09D6B67-70B4-4A86-B7B8-95F7A7704025}"/>
              </a:ext>
            </a:extLst>
          </p:cNvPr>
          <p:cNvSpPr txBox="1">
            <a:spLocks/>
          </p:cNvSpPr>
          <p:nvPr/>
        </p:nvSpPr>
        <p:spPr>
          <a:xfrm>
            <a:off x="997154" y="3639223"/>
            <a:ext cx="4540788" cy="20190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"id":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": "&lt;post-author-id&gt;",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"title": "&lt;post-title&gt;",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"content": "&lt;post-content&gt;",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latin typeface="Consolas" panose="020B0609020204030204" pitchFamily="49" charset="0"/>
              </a:rPr>
              <a:t>": "&lt;post-creation-date&gt;"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E01D809-2477-454D-8D22-38D393DD1345}"/>
              </a:ext>
            </a:extLst>
          </p:cNvPr>
          <p:cNvSpPr txBox="1">
            <a:spLocks/>
          </p:cNvSpPr>
          <p:nvPr/>
        </p:nvSpPr>
        <p:spPr>
          <a:xfrm>
            <a:off x="6172167" y="1941044"/>
            <a:ext cx="4872899" cy="20190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"id": "&lt;comment-id&gt;",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postId</a:t>
            </a:r>
            <a:r>
              <a:rPr lang="en-US" sz="1600" dirty="0">
                <a:latin typeface="Consolas" panose="020B0609020204030204" pitchFamily="49" charset="0"/>
              </a:rPr>
              <a:t>": "&lt;post-id&gt;",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": "&lt;comment-author-id&gt;",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"content": "&lt;comment-content&gt;",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latin typeface="Consolas" panose="020B0609020204030204" pitchFamily="49" charset="0"/>
              </a:rPr>
              <a:t>": "&lt;comment-creation-date&gt;"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0A5EF617-CB0B-45EA-8626-0253DC6925A9}"/>
              </a:ext>
            </a:extLst>
          </p:cNvPr>
          <p:cNvSpPr txBox="1">
            <a:spLocks/>
          </p:cNvSpPr>
          <p:nvPr/>
        </p:nvSpPr>
        <p:spPr>
          <a:xfrm>
            <a:off x="6338222" y="4219858"/>
            <a:ext cx="4540788" cy="17235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"id": "&lt;like-id&gt;",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postId</a:t>
            </a:r>
            <a:r>
              <a:rPr lang="en-US" sz="1600" dirty="0">
                <a:latin typeface="Consolas" panose="020B0609020204030204" pitchFamily="49" charset="0"/>
              </a:rPr>
              <a:t>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": "&lt;liker-id&gt;",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latin typeface="Consolas" panose="020B0609020204030204" pitchFamily="49" charset="0"/>
              </a:rPr>
              <a:t>": "&lt;like-creation-date&gt;"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68397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4" grpId="0" animBg="1"/>
      <p:bldP spid="15" grpId="0" animBg="1"/>
      <p:bldP spid="16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5B8C-5B85-4909-AEAC-283078586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embed or to reference?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D98B2-8EBD-4783-A11E-2E09AF3BB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25650"/>
            <a:ext cx="5212080" cy="27699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Embed when:</a:t>
            </a:r>
          </a:p>
          <a:p>
            <a:r>
              <a:rPr lang="en-US" dirty="0"/>
              <a:t>1:1</a:t>
            </a:r>
          </a:p>
          <a:p>
            <a:r>
              <a:rPr lang="en-US" dirty="0"/>
              <a:t>1:few</a:t>
            </a:r>
          </a:p>
          <a:p>
            <a:r>
              <a:rPr lang="en-US" dirty="0"/>
              <a:t>Items queried together</a:t>
            </a:r>
          </a:p>
          <a:p>
            <a:r>
              <a:rPr lang="en-US" dirty="0"/>
              <a:t>Items updated together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C1B0B-1C23-48F5-9F81-6C498158EE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2025650"/>
            <a:ext cx="5212080" cy="218521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Reference when:</a:t>
            </a:r>
          </a:p>
          <a:p>
            <a:r>
              <a:rPr lang="en-US" dirty="0"/>
              <a:t>1:many (unbounded)</a:t>
            </a:r>
          </a:p>
          <a:p>
            <a:r>
              <a:rPr lang="en-US" dirty="0" err="1"/>
              <a:t>Many:many</a:t>
            </a:r>
            <a:endParaRPr lang="en-US" dirty="0"/>
          </a:p>
          <a:p>
            <a:r>
              <a:rPr lang="en-US" dirty="0"/>
              <a:t>Items updated independently</a:t>
            </a:r>
          </a:p>
        </p:txBody>
      </p:sp>
    </p:spTree>
    <p:extLst>
      <p:ext uri="{BB962C8B-B14F-4D97-AF65-F5344CB8AC3E}">
        <p14:creationId xmlns:p14="http://schemas.microsoft.com/office/powerpoint/2010/main" val="3844488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6C87A-5BA6-4236-9B1E-845B6AE7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embed or to reference?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8ACEE9-E403-453E-A83C-D4BDD07C603D}"/>
              </a:ext>
            </a:extLst>
          </p:cNvPr>
          <p:cNvSpPr txBox="1">
            <a:spLocks/>
          </p:cNvSpPr>
          <p:nvPr/>
        </p:nvSpPr>
        <p:spPr>
          <a:xfrm>
            <a:off x="5824886" y="2170524"/>
            <a:ext cx="4583111" cy="9848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ct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600">
                <a:latin typeface="Consolas" panose="020B0609020204030204" pitchFamily="49" charset="0"/>
              </a:rPr>
              <a:t>  "id": "…",</a:t>
            </a:r>
          </a:p>
          <a:p>
            <a:pPr algn="l"/>
            <a:r>
              <a:rPr lang="en-US" sz="1600">
                <a:latin typeface="Consolas" panose="020B0609020204030204" pitchFamily="49" charset="0"/>
              </a:rPr>
              <a:t>  "relatedItemId": "&lt;related-item-id&gt;"</a:t>
            </a:r>
          </a:p>
          <a:p>
            <a:pPr algn="l"/>
            <a:r>
              <a:rPr lang="en-US" sz="1600">
                <a:latin typeface="Consolas" panose="020B0609020204030204" pitchFamily="49" charset="0"/>
              </a:rPr>
              <a:t>}</a:t>
            </a:r>
            <a:endParaRPr lang="en-US" sz="1600" dirty="0">
              <a:latin typeface="Consolas" panose="020B0609020204030204" pitchFamily="49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1258392-C955-45FD-92A0-C85F9E8C244A}"/>
              </a:ext>
            </a:extLst>
          </p:cNvPr>
          <p:cNvSpPr txBox="1">
            <a:spLocks/>
          </p:cNvSpPr>
          <p:nvPr/>
        </p:nvSpPr>
        <p:spPr>
          <a:xfrm>
            <a:off x="5824886" y="3647850"/>
            <a:ext cx="4583111" cy="9848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ct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"id": "&lt;related-item-id&gt;",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relatedData</a:t>
            </a:r>
            <a:r>
              <a:rPr lang="en-US" sz="1600" dirty="0">
                <a:latin typeface="Consolas" panose="020B0609020204030204" pitchFamily="49" charset="0"/>
              </a:rPr>
              <a:t>": "…"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4414DB2-0AA1-4C1F-935A-F4E961108E23}"/>
              </a:ext>
            </a:extLst>
          </p:cNvPr>
          <p:cNvSpPr txBox="1">
            <a:spLocks/>
          </p:cNvSpPr>
          <p:nvPr/>
        </p:nvSpPr>
        <p:spPr>
          <a:xfrm>
            <a:off x="2030730" y="2170524"/>
            <a:ext cx="297561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ct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"id": "…",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relatedItem</a:t>
            </a:r>
            <a:r>
              <a:rPr lang="en-US" sz="1600" dirty="0">
                <a:latin typeface="Consolas" panose="020B0609020204030204" pitchFamily="49" charset="0"/>
              </a:rPr>
              <a:t>": 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  "</a:t>
            </a:r>
            <a:r>
              <a:rPr lang="en-US" sz="1600" dirty="0" err="1">
                <a:latin typeface="Consolas" panose="020B0609020204030204" pitchFamily="49" charset="0"/>
              </a:rPr>
              <a:t>relatedData</a:t>
            </a:r>
            <a:r>
              <a:rPr lang="en-US" sz="1600" dirty="0">
                <a:latin typeface="Consolas" panose="020B0609020204030204" pitchFamily="49" charset="0"/>
              </a:rPr>
              <a:t>": "…"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B97D4EE-A6C5-4006-970E-9D405E3B654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8116442" y="3155409"/>
            <a:ext cx="0" cy="492441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6340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399C-8D18-4C23-8533-507DF84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a first shot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C312C2B-08CC-40B6-A85E-2DB8E1DFC964}"/>
              </a:ext>
            </a:extLst>
          </p:cNvPr>
          <p:cNvSpPr txBox="1">
            <a:spLocks/>
          </p:cNvSpPr>
          <p:nvPr/>
        </p:nvSpPr>
        <p:spPr>
          <a:xfrm>
            <a:off x="5058213" y="2096800"/>
            <a:ext cx="3520797" cy="9848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0" tIns="0" rIns="0" bIns="0" rtlCol="0" anchor="t">
            <a:spAutoFit/>
          </a:bodyPr>
          <a:lstStyle>
            <a:defPPr>
              <a:defRPr lang="en-US"/>
            </a:defPPr>
            <a:lvl1pPr marL="0" algn="ctr" defTabSz="914367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"id": "&lt;user-id&gt;",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  "username": "&lt;user-username&gt;"</a:t>
            </a:r>
          </a:p>
          <a:p>
            <a:pPr algn="l"/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60F1EC2-68A5-4233-8A65-EF1F25C2A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9625" y="1813447"/>
            <a:ext cx="1468438" cy="1468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AC4D21-5805-4D4A-87D9-959305A610D8}"/>
              </a:ext>
            </a:extLst>
          </p:cNvPr>
          <p:cNvSpPr txBox="1"/>
          <p:nvPr/>
        </p:nvSpPr>
        <p:spPr>
          <a:xfrm>
            <a:off x="2608827" y="254337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C603E-D03F-4D54-A19C-030DEBA04F7E}"/>
              </a:ext>
            </a:extLst>
          </p:cNvPr>
          <p:cNvSpPr txBox="1"/>
          <p:nvPr/>
        </p:nvSpPr>
        <p:spPr>
          <a:xfrm>
            <a:off x="2552785" y="334336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FB94A6A-E41D-43CA-B9BC-572F8D791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9625" y="4011812"/>
            <a:ext cx="1468438" cy="1468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4011EF-A3A9-45C9-BF4D-40E152EF744A}"/>
              </a:ext>
            </a:extLst>
          </p:cNvPr>
          <p:cNvSpPr txBox="1"/>
          <p:nvPr/>
        </p:nvSpPr>
        <p:spPr>
          <a:xfrm>
            <a:off x="2608827" y="474173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0BE9C-57AC-4092-9DD8-292DDE011028}"/>
              </a:ext>
            </a:extLst>
          </p:cNvPr>
          <p:cNvSpPr txBox="1"/>
          <p:nvPr/>
        </p:nvSpPr>
        <p:spPr>
          <a:xfrm>
            <a:off x="2278608" y="554172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EFF899A-1F06-49E4-B433-B4B3D34A99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907" y="2401283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218068D-F031-42AA-9A7A-C58CBA472E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907" y="4059541"/>
            <a:ext cx="375920" cy="3759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6896E46-CAFC-440B-B5F9-61C2025B0E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907" y="5048017"/>
            <a:ext cx="375920" cy="37592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BA6696B0-7E6E-4329-A65E-560390FD1D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907" y="4553779"/>
            <a:ext cx="375920" cy="375920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4F158FA-4F8B-4C86-A920-40601F4254BB}"/>
              </a:ext>
            </a:extLst>
          </p:cNvPr>
          <p:cNvSpPr txBox="1">
            <a:spLocks/>
          </p:cNvSpPr>
          <p:nvPr/>
        </p:nvSpPr>
        <p:spPr>
          <a:xfrm>
            <a:off x="5058213" y="3508663"/>
            <a:ext cx="4540788" cy="26099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"id":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"type": "post",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postId</a:t>
            </a:r>
            <a:r>
              <a:rPr lang="en-US" sz="1600" dirty="0">
                <a:latin typeface="Consolas" panose="020B0609020204030204" pitchFamily="49" charset="0"/>
              </a:rPr>
              <a:t>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": "&lt;post-author-id&gt;",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"title": "&lt;post-title&gt;",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"content": "&lt;post-content&gt;",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latin typeface="Consolas" panose="020B0609020204030204" pitchFamily="49" charset="0"/>
              </a:rPr>
              <a:t>": "&lt;post-creation-date&gt;"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EC6DA35D-BBA4-4C9F-9586-1715B72A2C54}"/>
              </a:ext>
            </a:extLst>
          </p:cNvPr>
          <p:cNvSpPr txBox="1">
            <a:spLocks/>
          </p:cNvSpPr>
          <p:nvPr/>
        </p:nvSpPr>
        <p:spPr>
          <a:xfrm>
            <a:off x="5057192" y="3637774"/>
            <a:ext cx="4872899" cy="2314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"id": "&lt;comment-id&gt;",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"type": "comment",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postId</a:t>
            </a:r>
            <a:r>
              <a:rPr lang="en-US" sz="1600" dirty="0">
                <a:latin typeface="Consolas" panose="020B0609020204030204" pitchFamily="49" charset="0"/>
              </a:rPr>
              <a:t>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": "&lt;comment-author-id&gt;",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"content": "&lt;comment-content&gt;",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latin typeface="Consolas" panose="020B0609020204030204" pitchFamily="49" charset="0"/>
              </a:rPr>
              <a:t>": "&lt;comment-creation-date&gt;"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E8167CA-C4DA-4DE7-9B04-1F46E1714D72}"/>
              </a:ext>
            </a:extLst>
          </p:cNvPr>
          <p:cNvSpPr txBox="1">
            <a:spLocks/>
          </p:cNvSpPr>
          <p:nvPr/>
        </p:nvSpPr>
        <p:spPr>
          <a:xfrm>
            <a:off x="5058213" y="3785507"/>
            <a:ext cx="4540788" cy="201901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"id": "&lt;like-id&gt;",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"type": "like",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postId</a:t>
            </a:r>
            <a:r>
              <a:rPr lang="en-US" sz="1600" dirty="0">
                <a:latin typeface="Consolas" panose="020B0609020204030204" pitchFamily="49" charset="0"/>
              </a:rPr>
              <a:t>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": "&lt;liker-id&gt;",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latin typeface="Consolas" panose="020B0609020204030204" pitchFamily="49" charset="0"/>
              </a:rPr>
              <a:t>": "&lt;like-creation-date&gt;"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A860491-7C23-4365-BE7B-3EB71B7B013F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>
            <a:off x="4062827" y="2589243"/>
            <a:ext cx="995386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E4FA7B-C079-4833-B903-D2531A6B44C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062827" y="5235977"/>
            <a:ext cx="994365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F22975B-D865-4E77-84FB-D5DD3B30221C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4062827" y="4741739"/>
            <a:ext cx="994365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5C0B93A-0BA0-450E-8676-6008773BDF0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62827" y="4247501"/>
            <a:ext cx="995386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7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7" grpId="0"/>
      <p:bldP spid="10" grpId="0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2B6CE-B87F-4C7D-89A0-DE882CD15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well does our model perform?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DE024-DB8E-4CF6-99E4-89496AB247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1908215"/>
          </a:xfrm>
        </p:spPr>
        <p:txBody>
          <a:bodyPr/>
          <a:lstStyle/>
          <a:p>
            <a:r>
              <a:rPr lang="en-US" dirty="0"/>
              <a:t>Benchmarked against a dummy dataset</a:t>
            </a:r>
          </a:p>
          <a:p>
            <a:pPr lvl="1"/>
            <a:r>
              <a:rPr lang="en-US" dirty="0"/>
              <a:t>100,000 users</a:t>
            </a:r>
          </a:p>
          <a:p>
            <a:pPr lvl="1"/>
            <a:r>
              <a:rPr lang="en-US" dirty="0"/>
              <a:t>5 – 50 posts / user</a:t>
            </a:r>
          </a:p>
          <a:p>
            <a:pPr lvl="1"/>
            <a:r>
              <a:rPr lang="en-US" dirty="0"/>
              <a:t>0 – 25 comments / post</a:t>
            </a:r>
          </a:p>
          <a:p>
            <a:pPr lvl="1"/>
            <a:r>
              <a:rPr lang="en-US" dirty="0"/>
              <a:t>0 – 100 likes / post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1D162BD-2483-454B-9B32-DE3809517EEA}"/>
              </a:ext>
            </a:extLst>
          </p:cNvPr>
          <p:cNvSpPr/>
          <p:nvPr/>
        </p:nvSpPr>
        <p:spPr bwMode="auto">
          <a:xfrm>
            <a:off x="4285673" y="4054764"/>
            <a:ext cx="3694545" cy="2105891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C7BC8E1-3775-4A55-B3D6-7A250ED24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25698" y="4178316"/>
            <a:ext cx="1468438" cy="1468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E331A-920E-4742-8E18-A5B749985AB6}"/>
              </a:ext>
            </a:extLst>
          </p:cNvPr>
          <p:cNvSpPr txBox="1"/>
          <p:nvPr/>
        </p:nvSpPr>
        <p:spPr>
          <a:xfrm>
            <a:off x="4864900" y="4908243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14A4A452-745C-4297-99F0-77D2C8F77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33338" y="4178316"/>
            <a:ext cx="1468438" cy="146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60E68E-1569-4AAB-800F-7646E7BDA033}"/>
              </a:ext>
            </a:extLst>
          </p:cNvPr>
          <p:cNvSpPr txBox="1"/>
          <p:nvPr/>
        </p:nvSpPr>
        <p:spPr>
          <a:xfrm>
            <a:off x="6772540" y="4908243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F9426-B9F2-4D73-B8BA-62D2673DA5D6}"/>
              </a:ext>
            </a:extLst>
          </p:cNvPr>
          <p:cNvSpPr txBox="1"/>
          <p:nvPr/>
        </p:nvSpPr>
        <p:spPr>
          <a:xfrm>
            <a:off x="4589247" y="5722022"/>
            <a:ext cx="11413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100k docs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84E60C-7212-4868-BE79-EF455261755D}"/>
              </a:ext>
            </a:extLst>
          </p:cNvPr>
          <p:cNvSpPr txBox="1"/>
          <p:nvPr/>
        </p:nvSpPr>
        <p:spPr>
          <a:xfrm>
            <a:off x="6427157" y="5722022"/>
            <a:ext cx="128080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95+M docs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7CC17-12DB-46CA-AE08-ED2FD219ECD7}"/>
              </a:ext>
            </a:extLst>
          </p:cNvPr>
          <p:cNvSpPr txBox="1"/>
          <p:nvPr/>
        </p:nvSpPr>
        <p:spPr>
          <a:xfrm>
            <a:off x="8120243" y="4953820"/>
            <a:ext cx="80791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100 GB</a:t>
            </a:r>
          </a:p>
        </p:txBody>
      </p:sp>
    </p:spTree>
    <p:extLst>
      <p:ext uri="{BB962C8B-B14F-4D97-AF65-F5344CB8AC3E}">
        <p14:creationId xmlns:p14="http://schemas.microsoft.com/office/powerpoint/2010/main" val="3844869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  <p:bldP spid="8" grpId="0"/>
      <p:bldP spid="9" grpId="0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Create/edit a user’s profile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C15AF165-14B0-45FF-A35F-AC357A435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678" y="2895678"/>
            <a:ext cx="1066643" cy="1066643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1ED35C5-A109-4E60-B499-E90AB0C26955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6702357" y="2696136"/>
            <a:ext cx="3880949" cy="732864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46B7837-BC2A-4A95-A8ED-703EF6302921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7 </a:t>
            </a:r>
            <a:r>
              <a:rPr lang="en-US" sz="2400" dirty="0" err="1"/>
              <a:t>ms</a:t>
            </a:r>
            <a:r>
              <a:rPr lang="en-US" sz="2400" dirty="0"/>
              <a:t> / 5.71 RU</a:t>
            </a:r>
          </a:p>
        </p:txBody>
      </p:sp>
    </p:spTree>
    <p:extLst>
      <p:ext uri="{BB962C8B-B14F-4D97-AF65-F5344CB8AC3E}">
        <p14:creationId xmlns:p14="http://schemas.microsoft.com/office/powerpoint/2010/main" val="3291809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9D747F4-2F5C-4BB9-9359-29E73FED4934}"/>
              </a:ext>
            </a:extLst>
          </p:cNvPr>
          <p:cNvSpPr/>
          <p:nvPr/>
        </p:nvSpPr>
        <p:spPr bwMode="auto">
          <a:xfrm>
            <a:off x="10874511" y="3473027"/>
            <a:ext cx="907576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a user's profile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68EAFC-6B47-46CC-B873-967E7ADB7908}"/>
              </a:ext>
            </a:extLst>
          </p:cNvPr>
          <p:cNvSpPr/>
          <p:nvPr/>
        </p:nvSpPr>
        <p:spPr bwMode="auto">
          <a:xfrm>
            <a:off x="4017523" y="3185497"/>
            <a:ext cx="4250987" cy="487006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91C6D4DF-CE84-4171-806F-6377C150072C}"/>
              </a:ext>
            </a:extLst>
          </p:cNvPr>
          <p:cNvSpPr txBox="1">
            <a:spLocks/>
          </p:cNvSpPr>
          <p:nvPr/>
        </p:nvSpPr>
        <p:spPr>
          <a:xfrm>
            <a:off x="1317489" y="3185497"/>
            <a:ext cx="6951022" cy="48700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u WHERE u.id = '&lt;user-id&gt;'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C9501D8E-4AFB-4F9D-BA64-D6356756EA2F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8268511" y="2696136"/>
            <a:ext cx="2314795" cy="732864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CD268F0-6A05-4DBF-8E3E-9340D3B4B890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3 </a:t>
            </a:r>
            <a:r>
              <a:rPr lang="en-US" sz="2400" dirty="0" err="1"/>
              <a:t>ms</a:t>
            </a:r>
            <a:r>
              <a:rPr lang="en-US" sz="2400" dirty="0"/>
              <a:t> / 2.90 RU</a:t>
            </a:r>
          </a:p>
        </p:txBody>
      </p:sp>
    </p:spTree>
    <p:extLst>
      <p:ext uri="{BB962C8B-B14F-4D97-AF65-F5344CB8AC3E}">
        <p14:creationId xmlns:p14="http://schemas.microsoft.com/office/powerpoint/2010/main" val="33654373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5" grpId="0" animBg="1"/>
      <p:bldP spid="25" grpId="1" animBg="1"/>
      <p:bldP spid="26" grpId="0" animBg="1"/>
      <p:bldP spid="32" grpId="0" animBg="1"/>
      <p:bldP spid="3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Create/edit a post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32" name="Picture 31" descr="A close up of a logo&#10;&#10;Description automatically generated">
            <a:extLst>
              <a:ext uri="{FF2B5EF4-FFF2-40B4-BE49-F238E27FC236}">
                <a16:creationId xmlns:a16="http://schemas.microsoft.com/office/drawing/2014/main" id="{BDAA3471-8728-4716-8190-61CBFFD464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678" y="2895678"/>
            <a:ext cx="1066643" cy="1066643"/>
          </a:xfrm>
          <a:prstGeom prst="rect">
            <a:avLst/>
          </a:prstGeom>
        </p:spPr>
      </p:pic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7AD0103-C608-4E5B-8C27-EA515C366760}"/>
              </a:ext>
            </a:extLst>
          </p:cNvPr>
          <p:cNvCxnSpPr>
            <a:cxnSpLocks/>
          </p:cNvCxnSpPr>
          <p:nvPr/>
        </p:nvCxnSpPr>
        <p:spPr>
          <a:xfrm>
            <a:off x="6702357" y="3428999"/>
            <a:ext cx="3880949" cy="1465502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70A9DD3-C8FB-44B7-B792-18EE18CABB73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9 </a:t>
            </a:r>
            <a:r>
              <a:rPr lang="en-US" sz="2400" dirty="0" err="1"/>
              <a:t>ms</a:t>
            </a:r>
            <a:r>
              <a:rPr lang="en-US" sz="2400" dirty="0"/>
              <a:t> / 8.76 RU</a:t>
            </a:r>
          </a:p>
        </p:txBody>
      </p:sp>
    </p:spTree>
    <p:extLst>
      <p:ext uri="{BB962C8B-B14F-4D97-AF65-F5344CB8AC3E}">
        <p14:creationId xmlns:p14="http://schemas.microsoft.com/office/powerpoint/2010/main" val="1393520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EDC9800F-4F26-4948-9799-20977A577CE4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DF0BF8-8371-4AD6-998F-7E36031B570E}"/>
              </a:ext>
            </a:extLst>
          </p:cNvPr>
          <p:cNvSpPr/>
          <p:nvPr/>
        </p:nvSpPr>
        <p:spPr bwMode="auto">
          <a:xfrm>
            <a:off x="10874511" y="3473027"/>
            <a:ext cx="907576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a post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11BCA55-414B-4E16-B227-4A9EBB238768}"/>
              </a:ext>
            </a:extLst>
          </p:cNvPr>
          <p:cNvSpPr/>
          <p:nvPr/>
        </p:nvSpPr>
        <p:spPr bwMode="auto">
          <a:xfrm>
            <a:off x="1317485" y="1668640"/>
            <a:ext cx="5446476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00C826-90C7-4ED8-8E04-182A5EFC9C0A}"/>
              </a:ext>
            </a:extLst>
          </p:cNvPr>
          <p:cNvSpPr/>
          <p:nvPr/>
        </p:nvSpPr>
        <p:spPr bwMode="auto">
          <a:xfrm>
            <a:off x="1317485" y="4250200"/>
            <a:ext cx="4966578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BA49244-F3F0-49BE-A165-F794E8C3CB7E}"/>
              </a:ext>
            </a:extLst>
          </p:cNvPr>
          <p:cNvSpPr/>
          <p:nvPr/>
        </p:nvSpPr>
        <p:spPr bwMode="auto">
          <a:xfrm>
            <a:off x="1317485" y="5757107"/>
            <a:ext cx="4966579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D97D64-17AE-40F1-8B3D-E27D0974B60F}"/>
              </a:ext>
            </a:extLst>
          </p:cNvPr>
          <p:cNvSpPr/>
          <p:nvPr/>
        </p:nvSpPr>
        <p:spPr bwMode="auto">
          <a:xfrm>
            <a:off x="1317484" y="3209109"/>
            <a:ext cx="4966577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2D2E212-FB48-4E76-BF6C-D0858AF222B5}"/>
              </a:ext>
            </a:extLst>
          </p:cNvPr>
          <p:cNvSpPr txBox="1">
            <a:spLocks/>
          </p:cNvSpPr>
          <p:nvPr/>
        </p:nvSpPr>
        <p:spPr>
          <a:xfrm>
            <a:off x="1317489" y="2367282"/>
            <a:ext cx="496657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'post'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6EE72-286B-4D27-8D41-7C76E59B887B}"/>
              </a:ext>
            </a:extLst>
          </p:cNvPr>
          <p:cNvCxnSpPr>
            <a:cxnSpLocks/>
            <a:stCxn id="43" idx="3"/>
            <a:endCxn id="18" idx="1"/>
          </p:cNvCxnSpPr>
          <p:nvPr/>
        </p:nvCxnSpPr>
        <p:spPr>
          <a:xfrm>
            <a:off x="6763966" y="1728371"/>
            <a:ext cx="3819340" cy="967765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C7B10CB-B36E-4C4E-A216-FACE5EDB8ACC}"/>
              </a:ext>
            </a:extLst>
          </p:cNvPr>
          <p:cNvSpPr txBox="1">
            <a:spLocks/>
          </p:cNvSpPr>
          <p:nvPr/>
        </p:nvSpPr>
        <p:spPr>
          <a:xfrm>
            <a:off x="1317489" y="1249253"/>
            <a:ext cx="5446477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'&lt;post-author-id&gt;'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3E63A90-A059-45E5-9AC7-488F2C44241A}"/>
              </a:ext>
            </a:extLst>
          </p:cNvPr>
          <p:cNvSpPr txBox="1">
            <a:spLocks/>
          </p:cNvSpPr>
          <p:nvPr/>
        </p:nvSpPr>
        <p:spPr>
          <a:xfrm>
            <a:off x="1317488" y="3840175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'comment'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516091-3621-4E3C-8230-AF477606BE2A}"/>
              </a:ext>
            </a:extLst>
          </p:cNvPr>
          <p:cNvSpPr txBox="1">
            <a:spLocks/>
          </p:cNvSpPr>
          <p:nvPr/>
        </p:nvSpPr>
        <p:spPr>
          <a:xfrm>
            <a:off x="1317487" y="5344694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'like'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460504F-7C6D-45FB-B5A2-9968C5F09010}"/>
              </a:ext>
            </a:extLst>
          </p:cNvPr>
          <p:cNvCxnSpPr>
            <a:cxnSpLocks/>
            <a:stCxn id="41" idx="3"/>
            <a:endCxn id="21" idx="1"/>
          </p:cNvCxnSpPr>
          <p:nvPr/>
        </p:nvCxnSpPr>
        <p:spPr>
          <a:xfrm>
            <a:off x="6284068" y="3055674"/>
            <a:ext cx="4299238" cy="1838827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9350C2E-F946-4644-940F-620ECF11E957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284067" y="4528567"/>
            <a:ext cx="4299239" cy="365934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8C17B3E-70BB-4826-8BF7-FE0150574A7C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284066" y="4894501"/>
            <a:ext cx="4299240" cy="1138585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525F2E-F707-4C50-8956-B3890FF000AB}"/>
              </a:ext>
            </a:extLst>
          </p:cNvPr>
          <p:cNvGrpSpPr/>
          <p:nvPr/>
        </p:nvGrpSpPr>
        <p:grpSpPr>
          <a:xfrm>
            <a:off x="517823" y="2939125"/>
            <a:ext cx="414850" cy="395116"/>
            <a:chOff x="3388519" y="2179271"/>
            <a:chExt cx="509588" cy="485347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1BC37452-D1EE-4924-9923-3A228545A51F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5668A6F-DADF-4818-89E2-646E1436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0AA0B533-3DD0-4E13-B6E1-81CF556B4B92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9 </a:t>
            </a:r>
            <a:r>
              <a:rPr lang="en-US" sz="2400" dirty="0" err="1"/>
              <a:t>ms</a:t>
            </a:r>
            <a:r>
              <a:rPr lang="en-US" sz="2400" dirty="0"/>
              <a:t> / 19.54 RU</a:t>
            </a:r>
          </a:p>
        </p:txBody>
      </p:sp>
    </p:spTree>
    <p:extLst>
      <p:ext uri="{BB962C8B-B14F-4D97-AF65-F5344CB8AC3E}">
        <p14:creationId xmlns:p14="http://schemas.microsoft.com/office/powerpoint/2010/main" val="42057812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0" grpId="1" animBg="1"/>
      <p:bldP spid="49" grpId="0" animBg="1"/>
      <p:bldP spid="49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3" grpId="0" animBg="1"/>
      <p:bldP spid="44" grpId="0" animBg="1"/>
      <p:bldP spid="45" grpId="0" animBg="1"/>
      <p:bldP spid="54" grpId="0" animBg="1"/>
      <p:bldP spid="5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034" y="2150495"/>
            <a:ext cx="11872610" cy="4326085"/>
          </a:xfrm>
        </p:spPr>
        <p:txBody>
          <a:bodyPr/>
          <a:lstStyle/>
          <a:p>
            <a:pPr algn="ctr"/>
            <a:r>
              <a:rPr lang="en-US"/>
              <a:t>Connect, share, &amp; learn with peers and thought leaders while celebrating all things data for a week of learning and networking opportunities.</a:t>
            </a:r>
          </a:p>
          <a:p>
            <a:pPr algn="ctr"/>
            <a:endParaRPr lang="en-US"/>
          </a:p>
          <a:p>
            <a:r>
              <a:rPr lang="en-US"/>
              <a:t>November 4</a:t>
            </a:r>
            <a:r>
              <a:rPr lang="en-US" baseline="30000"/>
              <a:t>th</a:t>
            </a:r>
            <a:r>
              <a:rPr lang="en-US"/>
              <a:t> Through November 8</a:t>
            </a:r>
            <a:r>
              <a:rPr lang="en-US" baseline="30000"/>
              <a:t>th</a:t>
            </a:r>
            <a:r>
              <a:rPr lang="en-US"/>
              <a:t> in Seattle, WA</a:t>
            </a:r>
          </a:p>
          <a:p>
            <a:r>
              <a:rPr lang="en-US">
                <a:hlinkClick r:id="rId2"/>
              </a:rPr>
              <a:t>https://passdatacommunitysummit.com/</a:t>
            </a:r>
            <a:endParaRPr lang="en-US"/>
          </a:p>
          <a:p>
            <a:endParaRPr lang="en-US"/>
          </a:p>
        </p:txBody>
      </p:sp>
      <p:pic>
        <p:nvPicPr>
          <p:cNvPr id="3076" name="Picture 4" descr="PASS Data Community Summit">
            <a:extLst>
              <a:ext uri="{FF2B5EF4-FFF2-40B4-BE49-F238E27FC236}">
                <a16:creationId xmlns:a16="http://schemas.microsoft.com/office/drawing/2014/main" id="{4F2A8E17-475A-16AF-56BC-2619A9E4A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799" y="53"/>
            <a:ext cx="3535078" cy="185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qr code with black squares&#10;&#10;Description automatically generated">
            <a:extLst>
              <a:ext uri="{FF2B5EF4-FFF2-40B4-BE49-F238E27FC236}">
                <a16:creationId xmlns:a16="http://schemas.microsoft.com/office/drawing/2014/main" id="{8E78122A-629B-D168-7F15-31E04915A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035" y="157155"/>
            <a:ext cx="1658201" cy="169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92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 user's posts in short form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525F2E-F707-4C50-8956-B3890FF000AB}"/>
              </a:ext>
            </a:extLst>
          </p:cNvPr>
          <p:cNvGrpSpPr/>
          <p:nvPr/>
        </p:nvGrpSpPr>
        <p:grpSpPr>
          <a:xfrm>
            <a:off x="517823" y="2939125"/>
            <a:ext cx="414850" cy="395116"/>
            <a:chOff x="3388519" y="2179271"/>
            <a:chExt cx="509588" cy="485347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1BC37452-D1EE-4924-9923-3A228545A51F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5668A6F-DADF-4818-89E2-646E1436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C312BEF7-D253-4D6B-B31D-CD44024A9D55}"/>
              </a:ext>
            </a:extLst>
          </p:cNvPr>
          <p:cNvSpPr/>
          <p:nvPr/>
        </p:nvSpPr>
        <p:spPr bwMode="auto">
          <a:xfrm>
            <a:off x="1276672" y="5046202"/>
            <a:ext cx="562116" cy="56211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72F1BC1-7F9D-41CC-9B75-7EAC72FF8FF0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A4FBB0-03AD-4179-B92A-882A086C7EDC}"/>
              </a:ext>
            </a:extLst>
          </p:cNvPr>
          <p:cNvSpPr/>
          <p:nvPr/>
        </p:nvSpPr>
        <p:spPr bwMode="auto">
          <a:xfrm>
            <a:off x="1317484" y="2732859"/>
            <a:ext cx="5258409" cy="965006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23FC7F9F-067D-404B-ACE0-17780630F22A}"/>
              </a:ext>
            </a:extLst>
          </p:cNvPr>
          <p:cNvSpPr txBox="1">
            <a:spLocks/>
          </p:cNvSpPr>
          <p:nvPr/>
        </p:nvSpPr>
        <p:spPr>
          <a:xfrm>
            <a:off x="1317489" y="2322832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p.userId</a:t>
            </a:r>
            <a:r>
              <a:rPr lang="en-US" sz="2400" dirty="0">
                <a:latin typeface="Consolas" panose="020B0609020204030204" pitchFamily="49" charset="0"/>
              </a:rPr>
              <a:t> = '&lt;author-id&gt;'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'post'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E665953-CE0D-492D-8D5B-F0CB88B97564}"/>
              </a:ext>
            </a:extLst>
          </p:cNvPr>
          <p:cNvCxnSpPr>
            <a:cxnSpLocks/>
            <a:stCxn id="59" idx="3"/>
            <a:endCxn id="18" idx="1"/>
          </p:cNvCxnSpPr>
          <p:nvPr/>
        </p:nvCxnSpPr>
        <p:spPr>
          <a:xfrm>
            <a:off x="6762310" y="1728371"/>
            <a:ext cx="3820996" cy="967765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D69EA1AC-8C4D-4A28-8332-72B46A16C8D8}"/>
              </a:ext>
            </a:extLst>
          </p:cNvPr>
          <p:cNvSpPr txBox="1">
            <a:spLocks/>
          </p:cNvSpPr>
          <p:nvPr/>
        </p:nvSpPr>
        <p:spPr>
          <a:xfrm>
            <a:off x="1315833" y="1249253"/>
            <a:ext cx="5446477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'&lt;post-author-id&gt;'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5A30B838-75EF-422B-AC83-D77FADE4B7A7}"/>
              </a:ext>
            </a:extLst>
          </p:cNvPr>
          <p:cNvSpPr txBox="1">
            <a:spLocks/>
          </p:cNvSpPr>
          <p:nvPr/>
        </p:nvSpPr>
        <p:spPr>
          <a:xfrm>
            <a:off x="1949785" y="3840175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'comment'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CBB91128-8D75-4AED-976E-7CB6FB31737B}"/>
              </a:ext>
            </a:extLst>
          </p:cNvPr>
          <p:cNvSpPr txBox="1">
            <a:spLocks/>
          </p:cNvSpPr>
          <p:nvPr/>
        </p:nvSpPr>
        <p:spPr>
          <a:xfrm>
            <a:off x="1949784" y="5344694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'like'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C09BFB4-B795-4217-88AE-BE99F61CE91B}"/>
              </a:ext>
            </a:extLst>
          </p:cNvPr>
          <p:cNvCxnSpPr>
            <a:cxnSpLocks/>
            <a:stCxn id="57" idx="3"/>
            <a:endCxn id="21" idx="1"/>
          </p:cNvCxnSpPr>
          <p:nvPr/>
        </p:nvCxnSpPr>
        <p:spPr>
          <a:xfrm>
            <a:off x="6575898" y="3011224"/>
            <a:ext cx="4007408" cy="1883277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FA7A034-B477-4492-B4D6-DD56FF35F353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6916364" y="4528567"/>
            <a:ext cx="3666942" cy="365934"/>
          </a:xfrm>
          <a:prstGeom prst="bentConnector3">
            <a:avLst>
              <a:gd name="adj1" fmla="val 45472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73F31DC-299E-4CBE-98A8-FE3FB62C9021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6916363" y="4894501"/>
            <a:ext cx="3666943" cy="1138585"/>
          </a:xfrm>
          <a:prstGeom prst="bentConnector3">
            <a:avLst>
              <a:gd name="adj1" fmla="val 45628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id="{22D10377-AFF4-4ABD-B5B0-45F0E2EF3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6688" y="5146217"/>
            <a:ext cx="362087" cy="362087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ED0FC82-5BD4-4211-8898-7A4EA3F5EEA4}"/>
              </a:ext>
            </a:extLst>
          </p:cNvPr>
          <p:cNvCxnSpPr>
            <a:stCxn id="65" idx="2"/>
            <a:endCxn id="61" idx="1"/>
          </p:cNvCxnSpPr>
          <p:nvPr/>
        </p:nvCxnSpPr>
        <p:spPr>
          <a:xfrm rot="16200000" flipH="1">
            <a:off x="1491367" y="5574669"/>
            <a:ext cx="524782" cy="392052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61052C0-904C-4B05-8C82-1DD7CA75628E}"/>
              </a:ext>
            </a:extLst>
          </p:cNvPr>
          <p:cNvCxnSpPr>
            <a:cxnSpLocks/>
            <a:stCxn id="65" idx="0"/>
            <a:endCxn id="60" idx="1"/>
          </p:cNvCxnSpPr>
          <p:nvPr/>
        </p:nvCxnSpPr>
        <p:spPr>
          <a:xfrm rot="5400000" flipH="1" flipV="1">
            <a:off x="1444933" y="4641366"/>
            <a:ext cx="617650" cy="392053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99F7C-DCF1-4155-8C05-B16CFCB14283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270561DD-16AB-4938-8F96-AC7C7CB1FA9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F075DE-CF9D-4D5C-8080-CD568C4A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56D2D4D-BB4E-4387-8865-4B5E8135C265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130 </a:t>
            </a:r>
            <a:r>
              <a:rPr lang="en-US" sz="2400" dirty="0" err="1"/>
              <a:t>ms</a:t>
            </a:r>
            <a:r>
              <a:rPr lang="en-US" sz="2400" dirty="0"/>
              <a:t> / 619.41 RU</a:t>
            </a:r>
          </a:p>
        </p:txBody>
      </p:sp>
    </p:spTree>
    <p:extLst>
      <p:ext uri="{BB962C8B-B14F-4D97-AF65-F5344CB8AC3E}">
        <p14:creationId xmlns:p14="http://schemas.microsoft.com/office/powerpoint/2010/main" val="3330281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9" grpId="0" animBg="1"/>
      <p:bldP spid="60" grpId="0" animBg="1"/>
      <p:bldP spid="61" grpId="0" animBg="1"/>
      <p:bldP spid="49" grpId="0" animBg="1"/>
      <p:bldP spid="4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comment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525F2E-F707-4C50-8956-B3890FF000AB}"/>
              </a:ext>
            </a:extLst>
          </p:cNvPr>
          <p:cNvGrpSpPr/>
          <p:nvPr/>
        </p:nvGrpSpPr>
        <p:grpSpPr>
          <a:xfrm>
            <a:off x="517823" y="2939125"/>
            <a:ext cx="414850" cy="395116"/>
            <a:chOff x="3388519" y="2179271"/>
            <a:chExt cx="509588" cy="485347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1BC37452-D1EE-4924-9923-3A228545A51F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5668A6F-DADF-4818-89E2-646E1436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99F7C-DCF1-4155-8C05-B16CFCB14283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270561DD-16AB-4938-8F96-AC7C7CB1FA9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F075DE-CF9D-4D5C-8080-CD568C4A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7CAC6363-B808-481A-ABBE-7C89FF217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678" y="2895678"/>
            <a:ext cx="1066643" cy="106664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4DCAF-DF7E-4DF5-98A7-AC74F0C46212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334E3A-FDF2-4AE9-9B60-113900760D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336E83-4864-41A2-961D-26B768E3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79BDC04E-EF77-42BF-A84A-49ABF8F229AC}"/>
              </a:ext>
            </a:extLst>
          </p:cNvPr>
          <p:cNvCxnSpPr>
            <a:cxnSpLocks/>
          </p:cNvCxnSpPr>
          <p:nvPr/>
        </p:nvCxnSpPr>
        <p:spPr>
          <a:xfrm>
            <a:off x="6702357" y="3428999"/>
            <a:ext cx="3880949" cy="1465502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A01EC01-CCDB-4111-81B0-54B14B23F695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7 </a:t>
            </a:r>
            <a:r>
              <a:rPr lang="en-US" sz="2400" dirty="0" err="1"/>
              <a:t>ms</a:t>
            </a:r>
            <a:r>
              <a:rPr lang="en-US" sz="2400" dirty="0"/>
              <a:t> / 8.57 RU</a:t>
            </a:r>
          </a:p>
        </p:txBody>
      </p:sp>
    </p:spTree>
    <p:extLst>
      <p:ext uri="{BB962C8B-B14F-4D97-AF65-F5344CB8AC3E}">
        <p14:creationId xmlns:p14="http://schemas.microsoft.com/office/powerpoint/2010/main" val="11014753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5EE70A3E-A642-4DD4-A3A7-FE0FA867A79A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 post's comments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525F2E-F707-4C50-8956-B3890FF000AB}"/>
              </a:ext>
            </a:extLst>
          </p:cNvPr>
          <p:cNvGrpSpPr/>
          <p:nvPr/>
        </p:nvGrpSpPr>
        <p:grpSpPr>
          <a:xfrm>
            <a:off x="517823" y="2939125"/>
            <a:ext cx="414850" cy="395116"/>
            <a:chOff x="3388519" y="2179271"/>
            <a:chExt cx="509588" cy="485347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1BC37452-D1EE-4924-9923-3A228545A51F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5668A6F-DADF-4818-89E2-646E1436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99F7C-DCF1-4155-8C05-B16CFCB14283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270561DD-16AB-4938-8F96-AC7C7CB1FA9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F075DE-CF9D-4D5C-8080-CD568C4A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4DCAF-DF7E-4DF5-98A7-AC74F0C46212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334E3A-FDF2-4AE9-9B60-113900760D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336E83-4864-41A2-961D-26B768E3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63D428C-E20F-49FF-AF96-6A9E6E09A6F4}"/>
              </a:ext>
            </a:extLst>
          </p:cNvPr>
          <p:cNvSpPr/>
          <p:nvPr/>
        </p:nvSpPr>
        <p:spPr bwMode="auto">
          <a:xfrm>
            <a:off x="1317489" y="2770336"/>
            <a:ext cx="5258409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F1803AE-20C4-4AB8-B902-9867EB920D7C}"/>
              </a:ext>
            </a:extLst>
          </p:cNvPr>
          <p:cNvSpPr/>
          <p:nvPr/>
        </p:nvSpPr>
        <p:spPr bwMode="auto">
          <a:xfrm>
            <a:off x="1306638" y="4066687"/>
            <a:ext cx="562116" cy="56211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A165DF2A-22DE-4E71-8916-1E4403C4833C}"/>
              </a:ext>
            </a:extLst>
          </p:cNvPr>
          <p:cNvSpPr txBox="1">
            <a:spLocks/>
          </p:cNvSpPr>
          <p:nvPr/>
        </p:nvSpPr>
        <p:spPr>
          <a:xfrm>
            <a:off x="1317489" y="2364107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'comment'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A658CF5-4716-4C7F-A776-F61B19ECE07E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7905750" y="2696136"/>
            <a:ext cx="2677556" cy="1651610"/>
          </a:xfrm>
          <a:prstGeom prst="bentConnector3">
            <a:avLst>
              <a:gd name="adj1" fmla="val 40395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D3468BE3-2CFF-4E97-A622-BEBC47A14A92}"/>
              </a:ext>
            </a:extLst>
          </p:cNvPr>
          <p:cNvSpPr txBox="1">
            <a:spLocks/>
          </p:cNvSpPr>
          <p:nvPr/>
        </p:nvSpPr>
        <p:spPr>
          <a:xfrm>
            <a:off x="1949786" y="3868628"/>
            <a:ext cx="5955964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'&lt;comment-author-id&gt;'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2793EB9-8E14-47A2-9C09-A0EA199F2C4D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6575898" y="3052499"/>
            <a:ext cx="4007408" cy="18420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4E32F3E7-F1FC-469B-A1FA-E5E68F4C8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6653" y="4166702"/>
            <a:ext cx="362087" cy="36208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3FE94EE-6E8C-41D9-9732-7C539430B6D2}"/>
              </a:ext>
            </a:extLst>
          </p:cNvPr>
          <p:cNvCxnSpPr>
            <a:cxnSpLocks/>
            <a:stCxn id="64" idx="3"/>
            <a:endCxn id="62" idx="1"/>
          </p:cNvCxnSpPr>
          <p:nvPr/>
        </p:nvCxnSpPr>
        <p:spPr>
          <a:xfrm>
            <a:off x="1768740" y="4347746"/>
            <a:ext cx="181046" cy="0"/>
          </a:xfrm>
          <a:prstGeom prst="line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E883E7-F5B2-445D-938C-B063818EC8EC}"/>
              </a:ext>
            </a:extLst>
          </p:cNvPr>
          <p:cNvGrpSpPr/>
          <p:nvPr/>
        </p:nvGrpSpPr>
        <p:grpSpPr>
          <a:xfrm>
            <a:off x="517821" y="4600483"/>
            <a:ext cx="414850" cy="395116"/>
            <a:chOff x="3388519" y="2179271"/>
            <a:chExt cx="509588" cy="485347"/>
          </a:xfrm>
        </p:grpSpPr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6C52465-BB57-471C-902D-641927A918C7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350E5E9-4CEA-446F-ACEA-03FB24E5F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2F046EB-C2A0-4B7E-A1CF-15A2608C4D31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23 </a:t>
            </a:r>
            <a:r>
              <a:rPr lang="en-US" sz="2400" dirty="0" err="1"/>
              <a:t>ms</a:t>
            </a:r>
            <a:r>
              <a:rPr lang="en-US" sz="2400" dirty="0"/>
              <a:t> / 27.72 RU</a:t>
            </a:r>
          </a:p>
        </p:txBody>
      </p:sp>
    </p:spTree>
    <p:extLst>
      <p:ext uri="{BB962C8B-B14F-4D97-AF65-F5344CB8AC3E}">
        <p14:creationId xmlns:p14="http://schemas.microsoft.com/office/powerpoint/2010/main" val="7526488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2" grpId="0" animBg="1"/>
      <p:bldP spid="54" grpId="0" animBg="1"/>
      <p:bldP spid="54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 a post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525F2E-F707-4C50-8956-B3890FF000AB}"/>
              </a:ext>
            </a:extLst>
          </p:cNvPr>
          <p:cNvGrpSpPr/>
          <p:nvPr/>
        </p:nvGrpSpPr>
        <p:grpSpPr>
          <a:xfrm>
            <a:off x="517823" y="2939125"/>
            <a:ext cx="414850" cy="395116"/>
            <a:chOff x="3388519" y="2179271"/>
            <a:chExt cx="509588" cy="485347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1BC37452-D1EE-4924-9923-3A228545A51F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5668A6F-DADF-4818-89E2-646E1436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99F7C-DCF1-4155-8C05-B16CFCB14283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270561DD-16AB-4938-8F96-AC7C7CB1FA9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F075DE-CF9D-4D5C-8080-CD568C4A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4DCAF-DF7E-4DF5-98A7-AC74F0C46212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334E3A-FDF2-4AE9-9B60-113900760D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336E83-4864-41A2-961D-26B768E3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E883E7-F5B2-445D-938C-B063818EC8EC}"/>
              </a:ext>
            </a:extLst>
          </p:cNvPr>
          <p:cNvGrpSpPr/>
          <p:nvPr/>
        </p:nvGrpSpPr>
        <p:grpSpPr>
          <a:xfrm>
            <a:off x="517821" y="4600483"/>
            <a:ext cx="414850" cy="395116"/>
            <a:chOff x="3388519" y="2179271"/>
            <a:chExt cx="509588" cy="485347"/>
          </a:xfrm>
        </p:grpSpPr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6C52465-BB57-471C-902D-641927A918C7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350E5E9-4CEA-446F-ACEA-03FB24E5F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pic>
        <p:nvPicPr>
          <p:cNvPr id="54" name="Picture 53" descr="A close up of a logo&#10;&#10;Description automatically generated">
            <a:extLst>
              <a:ext uri="{FF2B5EF4-FFF2-40B4-BE49-F238E27FC236}">
                <a16:creationId xmlns:a16="http://schemas.microsoft.com/office/drawing/2014/main" id="{AFFFF125-27CF-4515-9D4B-3406840012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678" y="2895678"/>
            <a:ext cx="1066643" cy="1066643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0CCFE78-B051-40EF-BB45-30404E95526C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50112E-3C25-4785-96B5-7AA58FA39A0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C968895-8743-4027-B1F3-E99FEB70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48F62DDE-F727-4E48-B9BF-CFE75C6AED9D}"/>
              </a:ext>
            </a:extLst>
          </p:cNvPr>
          <p:cNvCxnSpPr>
            <a:cxnSpLocks/>
          </p:cNvCxnSpPr>
          <p:nvPr/>
        </p:nvCxnSpPr>
        <p:spPr>
          <a:xfrm>
            <a:off x="6702357" y="3428999"/>
            <a:ext cx="3880949" cy="1465502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18D3848-2237-44FE-A498-E9C0D5852DC3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6 </a:t>
            </a:r>
            <a:r>
              <a:rPr lang="en-US" sz="2400" dirty="0" err="1"/>
              <a:t>ms</a:t>
            </a:r>
            <a:r>
              <a:rPr lang="en-US" sz="2400" dirty="0"/>
              <a:t> / 7.05 RU</a:t>
            </a:r>
          </a:p>
        </p:txBody>
      </p:sp>
    </p:spTree>
    <p:extLst>
      <p:ext uri="{BB962C8B-B14F-4D97-AF65-F5344CB8AC3E}">
        <p14:creationId xmlns:p14="http://schemas.microsoft.com/office/powerpoint/2010/main" val="3743957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5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E8570F-B6B7-47DA-AC70-15D566FAFC69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 post's likes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525F2E-F707-4C50-8956-B3890FF000AB}"/>
              </a:ext>
            </a:extLst>
          </p:cNvPr>
          <p:cNvGrpSpPr/>
          <p:nvPr/>
        </p:nvGrpSpPr>
        <p:grpSpPr>
          <a:xfrm>
            <a:off x="517823" y="2939125"/>
            <a:ext cx="414850" cy="395116"/>
            <a:chOff x="3388519" y="2179271"/>
            <a:chExt cx="509588" cy="485347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1BC37452-D1EE-4924-9923-3A228545A51F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5668A6F-DADF-4818-89E2-646E1436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99F7C-DCF1-4155-8C05-B16CFCB14283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270561DD-16AB-4938-8F96-AC7C7CB1FA9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F075DE-CF9D-4D5C-8080-CD568C4A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4DCAF-DF7E-4DF5-98A7-AC74F0C46212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334E3A-FDF2-4AE9-9B60-113900760D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336E83-4864-41A2-961D-26B768E3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E883E7-F5B2-445D-938C-B063818EC8EC}"/>
              </a:ext>
            </a:extLst>
          </p:cNvPr>
          <p:cNvGrpSpPr/>
          <p:nvPr/>
        </p:nvGrpSpPr>
        <p:grpSpPr>
          <a:xfrm>
            <a:off x="517821" y="4600483"/>
            <a:ext cx="414850" cy="395116"/>
            <a:chOff x="3388519" y="2179271"/>
            <a:chExt cx="509588" cy="485347"/>
          </a:xfrm>
        </p:grpSpPr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6C52465-BB57-471C-902D-641927A918C7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350E5E9-4CEA-446F-ACEA-03FB24E5F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0CCFE78-B051-40EF-BB45-30404E95526C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50112E-3C25-4785-96B5-7AA58FA39A0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C968895-8743-4027-B1F3-E99FEB70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B46C0ACE-0DC6-42BD-991D-C0A9C9140D51}"/>
              </a:ext>
            </a:extLst>
          </p:cNvPr>
          <p:cNvSpPr/>
          <p:nvPr/>
        </p:nvSpPr>
        <p:spPr bwMode="auto">
          <a:xfrm>
            <a:off x="1317489" y="2770336"/>
            <a:ext cx="5258409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825AC86-C8EC-4CE1-8DE7-0F3A45C58EC1}"/>
              </a:ext>
            </a:extLst>
          </p:cNvPr>
          <p:cNvSpPr/>
          <p:nvPr/>
        </p:nvSpPr>
        <p:spPr bwMode="auto">
          <a:xfrm>
            <a:off x="1306639" y="4069875"/>
            <a:ext cx="562116" cy="56211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49D40C3-2B16-45C4-89FF-D3B6F615CFAD}"/>
              </a:ext>
            </a:extLst>
          </p:cNvPr>
          <p:cNvSpPr txBox="1">
            <a:spLocks/>
          </p:cNvSpPr>
          <p:nvPr/>
        </p:nvSpPr>
        <p:spPr>
          <a:xfrm>
            <a:off x="1317489" y="2364107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'like'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6CBF7F6-ECE0-46E3-BC0C-A2BD372EE2A8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6400800" y="2696136"/>
            <a:ext cx="4182506" cy="1651610"/>
          </a:xfrm>
          <a:prstGeom prst="bentConnector3">
            <a:avLst>
              <a:gd name="adj1" fmla="val 65118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24D2697-D2AD-42FF-B67E-D487C6695BDB}"/>
              </a:ext>
            </a:extLst>
          </p:cNvPr>
          <p:cNvSpPr txBox="1">
            <a:spLocks/>
          </p:cNvSpPr>
          <p:nvPr/>
        </p:nvSpPr>
        <p:spPr>
          <a:xfrm>
            <a:off x="1949786" y="3868628"/>
            <a:ext cx="4451014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'&lt;liker-id&gt;'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F2B6DBF-9A34-4D79-89D4-A4175D30B67B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575898" y="3052499"/>
            <a:ext cx="4007408" cy="18420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close up of a logo&#10;&#10;Description automatically generated">
            <a:extLst>
              <a:ext uri="{FF2B5EF4-FFF2-40B4-BE49-F238E27FC236}">
                <a16:creationId xmlns:a16="http://schemas.microsoft.com/office/drawing/2014/main" id="{3584848F-0F2A-4EBD-9B1A-0FF98EC2E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6653" y="4166702"/>
            <a:ext cx="362087" cy="362087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C4A979-EB56-4626-A0BB-5A879316FE57}"/>
              </a:ext>
            </a:extLst>
          </p:cNvPr>
          <p:cNvCxnSpPr>
            <a:cxnSpLocks/>
            <a:stCxn id="60" idx="3"/>
            <a:endCxn id="58" idx="1"/>
          </p:cNvCxnSpPr>
          <p:nvPr/>
        </p:nvCxnSpPr>
        <p:spPr>
          <a:xfrm>
            <a:off x="1768740" y="4347746"/>
            <a:ext cx="181046" cy="0"/>
          </a:xfrm>
          <a:prstGeom prst="line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85B3C7-DE06-4007-A29D-807990F6B3C0}"/>
              </a:ext>
            </a:extLst>
          </p:cNvPr>
          <p:cNvGrpSpPr/>
          <p:nvPr/>
        </p:nvGrpSpPr>
        <p:grpSpPr>
          <a:xfrm>
            <a:off x="517819" y="5702679"/>
            <a:ext cx="414850" cy="395116"/>
            <a:chOff x="3388519" y="2179271"/>
            <a:chExt cx="509588" cy="485347"/>
          </a:xfrm>
        </p:grpSpPr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FA432BB0-5FE8-419E-AFC6-3B77DD2C0713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D479780-C539-4BA0-9B69-A9D58EB1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0135C4F-2DB3-4A31-8F61-0E42B5DE5DC1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59 </a:t>
            </a:r>
            <a:r>
              <a:rPr lang="en-US" sz="2400" dirty="0" err="1"/>
              <a:t>ms</a:t>
            </a:r>
            <a:r>
              <a:rPr lang="en-US" sz="2400" dirty="0"/>
              <a:t> / 58.92 RU</a:t>
            </a:r>
          </a:p>
        </p:txBody>
      </p:sp>
    </p:spTree>
    <p:extLst>
      <p:ext uri="{BB962C8B-B14F-4D97-AF65-F5344CB8AC3E}">
        <p14:creationId xmlns:p14="http://schemas.microsoft.com/office/powerpoint/2010/main" val="29760809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58" grpId="0" animBg="1"/>
      <p:bldP spid="65" grpId="0" animBg="1"/>
      <p:bldP spid="6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0259CFDC-7737-492E-AD1C-DD359C6010E9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the </a:t>
            </a:r>
            <a:r>
              <a:rPr lang="en-US" i="1" dirty="0"/>
              <a:t>x</a:t>
            </a:r>
            <a:r>
              <a:rPr lang="en-US" dirty="0"/>
              <a:t> most recent posts in short form (feed)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525F2E-F707-4C50-8956-B3890FF000AB}"/>
              </a:ext>
            </a:extLst>
          </p:cNvPr>
          <p:cNvGrpSpPr/>
          <p:nvPr/>
        </p:nvGrpSpPr>
        <p:grpSpPr>
          <a:xfrm>
            <a:off x="517823" y="2939125"/>
            <a:ext cx="414850" cy="395116"/>
            <a:chOff x="3388519" y="2179271"/>
            <a:chExt cx="509588" cy="485347"/>
          </a:xfrm>
        </p:grpSpPr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1BC37452-D1EE-4924-9923-3A228545A51F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5668A6F-DADF-4818-89E2-646E1436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99F7C-DCF1-4155-8C05-B16CFCB14283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270561DD-16AB-4938-8F96-AC7C7CB1FA9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F075DE-CF9D-4D5C-8080-CD568C4A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4DCAF-DF7E-4DF5-98A7-AC74F0C46212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334E3A-FDF2-4AE9-9B60-113900760D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336E83-4864-41A2-961D-26B768E3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E883E7-F5B2-445D-938C-B063818EC8EC}"/>
              </a:ext>
            </a:extLst>
          </p:cNvPr>
          <p:cNvGrpSpPr/>
          <p:nvPr/>
        </p:nvGrpSpPr>
        <p:grpSpPr>
          <a:xfrm>
            <a:off x="517821" y="4600483"/>
            <a:ext cx="414850" cy="395116"/>
            <a:chOff x="3388519" y="2179271"/>
            <a:chExt cx="509588" cy="485347"/>
          </a:xfrm>
        </p:grpSpPr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96C52465-BB57-471C-902D-641927A918C7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350E5E9-4CEA-446F-ACEA-03FB24E5F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0CCFE78-B051-40EF-BB45-30404E95526C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50112E-3C25-4785-96B5-7AA58FA39A0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C968895-8743-4027-B1F3-E99FEB70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885B3C7-DE06-4007-A29D-807990F6B3C0}"/>
              </a:ext>
            </a:extLst>
          </p:cNvPr>
          <p:cNvGrpSpPr/>
          <p:nvPr/>
        </p:nvGrpSpPr>
        <p:grpSpPr>
          <a:xfrm>
            <a:off x="517819" y="5702679"/>
            <a:ext cx="414850" cy="395116"/>
            <a:chOff x="3388519" y="2179271"/>
            <a:chExt cx="509588" cy="485347"/>
          </a:xfrm>
        </p:grpSpPr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FA432BB0-5FE8-419E-AFC6-3B77DD2C0713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D479780-C539-4BA0-9B69-A9D58EB1C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65" name="Oval 64">
            <a:extLst>
              <a:ext uri="{FF2B5EF4-FFF2-40B4-BE49-F238E27FC236}">
                <a16:creationId xmlns:a16="http://schemas.microsoft.com/office/drawing/2014/main" id="{CDFD1908-486F-43E6-88AF-D11C68709020}"/>
              </a:ext>
            </a:extLst>
          </p:cNvPr>
          <p:cNvSpPr/>
          <p:nvPr/>
        </p:nvSpPr>
        <p:spPr bwMode="auto">
          <a:xfrm>
            <a:off x="1285565" y="4239983"/>
            <a:ext cx="562116" cy="562116"/>
          </a:xfrm>
          <a:prstGeom prst="ellipse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DE0982A-E8F5-49EC-8C0B-E265771A4573}"/>
              </a:ext>
            </a:extLst>
          </p:cNvPr>
          <p:cNvSpPr/>
          <p:nvPr/>
        </p:nvSpPr>
        <p:spPr bwMode="auto">
          <a:xfrm>
            <a:off x="1317484" y="1659709"/>
            <a:ext cx="5258409" cy="50961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BCF86A4-81D5-4B15-AB4B-91214F0702A4}"/>
              </a:ext>
            </a:extLst>
          </p:cNvPr>
          <p:cNvSpPr txBox="1">
            <a:spLocks/>
          </p:cNvSpPr>
          <p:nvPr/>
        </p:nvSpPr>
        <p:spPr>
          <a:xfrm>
            <a:off x="1317489" y="1249682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TOP &lt;x&gt;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'post'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ORDER BY </a:t>
            </a:r>
            <a:r>
              <a:rPr lang="en-US" sz="2400" dirty="0" err="1">
                <a:latin typeface="Consolas" panose="020B0609020204030204" pitchFamily="49" charset="0"/>
              </a:rPr>
              <a:t>p.creationDate</a:t>
            </a:r>
            <a:r>
              <a:rPr lang="en-US" sz="2400" dirty="0">
                <a:latin typeface="Consolas" panose="020B0609020204030204" pitchFamily="49" charset="0"/>
              </a:rPr>
              <a:t> DESC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E2B3D44-324E-4F21-9604-11B8BD875F27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7396263" y="2696136"/>
            <a:ext cx="3187043" cy="537185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43CFF233-B8E4-4D38-8F63-10AAA066F0FE}"/>
              </a:ext>
            </a:extLst>
          </p:cNvPr>
          <p:cNvSpPr txBox="1">
            <a:spLocks/>
          </p:cNvSpPr>
          <p:nvPr/>
        </p:nvSpPr>
        <p:spPr>
          <a:xfrm>
            <a:off x="1949786" y="2754203"/>
            <a:ext cx="5446477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'&lt;post-author-id&gt;'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0AA242FC-2DEE-4CC8-B4D6-A1F1D3B744EA}"/>
              </a:ext>
            </a:extLst>
          </p:cNvPr>
          <p:cNvSpPr txBox="1">
            <a:spLocks/>
          </p:cNvSpPr>
          <p:nvPr/>
        </p:nvSpPr>
        <p:spPr>
          <a:xfrm>
            <a:off x="1949785" y="3840175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'comment'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E0404E8F-8498-423F-AE9F-A12E66F64412}"/>
              </a:ext>
            </a:extLst>
          </p:cNvPr>
          <p:cNvSpPr txBox="1">
            <a:spLocks/>
          </p:cNvSpPr>
          <p:nvPr/>
        </p:nvSpPr>
        <p:spPr>
          <a:xfrm>
            <a:off x="1949784" y="5344694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'like'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E77516D-125C-4A09-A727-156B1C7A3B73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575898" y="1938074"/>
            <a:ext cx="4007408" cy="2956427"/>
          </a:xfrm>
          <a:prstGeom prst="bentConnector3">
            <a:avLst>
              <a:gd name="adj1" fmla="val 46316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56D45E3-B11E-4AD8-AD45-E00102B315B5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6916364" y="4528567"/>
            <a:ext cx="3666942" cy="365934"/>
          </a:xfrm>
          <a:prstGeom prst="bentConnector3">
            <a:avLst>
              <a:gd name="adj1" fmla="val 41316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399DCC2A-7620-4A5F-8E6A-5C3C61E19940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6916363" y="4894501"/>
            <a:ext cx="3666943" cy="1138585"/>
          </a:xfrm>
          <a:prstGeom prst="bentConnector3">
            <a:avLst>
              <a:gd name="adj1" fmla="val 41298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A close up of a logo&#10;&#10;Description automatically generated">
            <a:extLst>
              <a:ext uri="{FF2B5EF4-FFF2-40B4-BE49-F238E27FC236}">
                <a16:creationId xmlns:a16="http://schemas.microsoft.com/office/drawing/2014/main" id="{1EE2FB04-7AE5-485B-B757-54C1A35729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5581" y="4339998"/>
            <a:ext cx="362087" cy="362087"/>
          </a:xfrm>
          <a:prstGeom prst="rect">
            <a:avLst/>
          </a:prstGeom>
        </p:spPr>
      </p:pic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07B19F55-4A32-4B53-B722-A1D53F6809EE}"/>
              </a:ext>
            </a:extLst>
          </p:cNvPr>
          <p:cNvCxnSpPr>
            <a:stCxn id="85" idx="2"/>
            <a:endCxn id="81" idx="1"/>
          </p:cNvCxnSpPr>
          <p:nvPr/>
        </p:nvCxnSpPr>
        <p:spPr>
          <a:xfrm rot="16200000" flipH="1">
            <a:off x="1092704" y="5176005"/>
            <a:ext cx="1331001" cy="38315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9BE4F744-970F-485C-BDFA-424C39139DF0}"/>
              </a:ext>
            </a:extLst>
          </p:cNvPr>
          <p:cNvCxnSpPr>
            <a:stCxn id="85" idx="0"/>
            <a:endCxn id="79" idx="1"/>
          </p:cNvCxnSpPr>
          <p:nvPr/>
        </p:nvCxnSpPr>
        <p:spPr>
          <a:xfrm rot="5400000" flipH="1" flipV="1">
            <a:off x="1204867" y="3595080"/>
            <a:ext cx="1106677" cy="383161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F93A8F4-67B3-4557-9813-5B83F9E16BE3}"/>
              </a:ext>
            </a:extLst>
          </p:cNvPr>
          <p:cNvGrpSpPr/>
          <p:nvPr/>
        </p:nvGrpSpPr>
        <p:grpSpPr>
          <a:xfrm>
            <a:off x="517817" y="6262000"/>
            <a:ext cx="414850" cy="395116"/>
            <a:chOff x="3388519" y="2179271"/>
            <a:chExt cx="509588" cy="485347"/>
          </a:xfrm>
        </p:grpSpPr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DBADCAB7-3A05-446F-94C7-889C8B46430F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68A140F-1F5C-4488-8AF8-698C3FB59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4154CAD-7A0B-4784-B5A8-BA81D56640B4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306 </a:t>
            </a:r>
            <a:r>
              <a:rPr lang="en-US" sz="2400" dirty="0" err="1"/>
              <a:t>ms</a:t>
            </a:r>
            <a:r>
              <a:rPr lang="en-US" sz="2400" dirty="0"/>
              <a:t> / 2063.54 RU</a:t>
            </a:r>
          </a:p>
        </p:txBody>
      </p:sp>
    </p:spTree>
    <p:extLst>
      <p:ext uri="{BB962C8B-B14F-4D97-AF65-F5344CB8AC3E}">
        <p14:creationId xmlns:p14="http://schemas.microsoft.com/office/powerpoint/2010/main" val="34346693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65" grpId="0" animBg="1"/>
      <p:bldP spid="65" grpId="1" animBg="1"/>
      <p:bldP spid="76" grpId="0" animBg="1"/>
      <p:bldP spid="76" grpId="1" animBg="1"/>
      <p:bldP spid="77" grpId="0" animBg="1"/>
      <p:bldP spid="79" grpId="0" animBg="1"/>
      <p:bldP spid="80" grpId="0" animBg="1"/>
      <p:bldP spid="81" grpId="0" animBg="1"/>
      <p:bldP spid="24" grpId="0" animBg="1"/>
      <p:bldP spid="24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in RU’s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6732" y="11719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6732" y="17259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6732" y="22799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6732" y="28342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6732" y="33879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6732" y="39419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6732" y="50496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6732" y="56033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6732" y="44956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6732" y="61570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D79D88E7-073B-400E-8C22-6FE69A674394}"/>
              </a:ext>
            </a:extLst>
          </p:cNvPr>
          <p:cNvSpPr txBox="1">
            <a:spLocks/>
          </p:cNvSpPr>
          <p:nvPr/>
        </p:nvSpPr>
        <p:spPr>
          <a:xfrm>
            <a:off x="682626" y="1171972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Create/edit a user’s profile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883AD9ED-5FAC-4636-A4D7-6E82A582A5A2}"/>
              </a:ext>
            </a:extLst>
          </p:cNvPr>
          <p:cNvSpPr txBox="1">
            <a:spLocks/>
          </p:cNvSpPr>
          <p:nvPr/>
        </p:nvSpPr>
        <p:spPr>
          <a:xfrm>
            <a:off x="682626" y="1725970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Retrieve a user’s profile</a:t>
            </a: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56667E06-B358-4C19-8994-5DCAC94E1D0B}"/>
              </a:ext>
            </a:extLst>
          </p:cNvPr>
          <p:cNvSpPr txBox="1">
            <a:spLocks/>
          </p:cNvSpPr>
          <p:nvPr/>
        </p:nvSpPr>
        <p:spPr>
          <a:xfrm>
            <a:off x="682626" y="2279968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Create/edit a post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05B5790-B432-4446-8074-945583E1339D}"/>
              </a:ext>
            </a:extLst>
          </p:cNvPr>
          <p:cNvSpPr txBox="1">
            <a:spLocks/>
          </p:cNvSpPr>
          <p:nvPr/>
        </p:nvSpPr>
        <p:spPr>
          <a:xfrm>
            <a:off x="682626" y="2834284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Retrieve a post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CEBB3AB-97D8-4929-9D0A-973DE37488B8}"/>
              </a:ext>
            </a:extLst>
          </p:cNvPr>
          <p:cNvSpPr txBox="1">
            <a:spLocks/>
          </p:cNvSpPr>
          <p:nvPr/>
        </p:nvSpPr>
        <p:spPr>
          <a:xfrm>
            <a:off x="682626" y="3387964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List a user’s post in short form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1D9BA6B-BC3F-46C5-A62D-77B8FA005731}"/>
              </a:ext>
            </a:extLst>
          </p:cNvPr>
          <p:cNvSpPr txBox="1">
            <a:spLocks/>
          </p:cNvSpPr>
          <p:nvPr/>
        </p:nvSpPr>
        <p:spPr>
          <a:xfrm>
            <a:off x="682626" y="3941962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Create a comment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819B7DB7-F077-48A8-8706-A2816B1A0A38}"/>
              </a:ext>
            </a:extLst>
          </p:cNvPr>
          <p:cNvSpPr txBox="1">
            <a:spLocks/>
          </p:cNvSpPr>
          <p:nvPr/>
        </p:nvSpPr>
        <p:spPr>
          <a:xfrm>
            <a:off x="682626" y="5049640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Like a post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89FD05B9-67A8-4991-9481-25EB4B1315AD}"/>
              </a:ext>
            </a:extLst>
          </p:cNvPr>
          <p:cNvSpPr txBox="1">
            <a:spLocks/>
          </p:cNvSpPr>
          <p:nvPr/>
        </p:nvSpPr>
        <p:spPr>
          <a:xfrm>
            <a:off x="682626" y="5603320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List a post’s likes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404EFBF-98A9-4B7A-A195-77257E67CE20}"/>
              </a:ext>
            </a:extLst>
          </p:cNvPr>
          <p:cNvSpPr txBox="1">
            <a:spLocks/>
          </p:cNvSpPr>
          <p:nvPr/>
        </p:nvSpPr>
        <p:spPr>
          <a:xfrm>
            <a:off x="682626" y="4495642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List a post’s comments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8F19ED2-84B1-48F2-B26B-ECEB12E2C72C}"/>
              </a:ext>
            </a:extLst>
          </p:cNvPr>
          <p:cNvSpPr txBox="1">
            <a:spLocks/>
          </p:cNvSpPr>
          <p:nvPr/>
        </p:nvSpPr>
        <p:spPr>
          <a:xfrm>
            <a:off x="682626" y="6157000"/>
            <a:ext cx="8791574" cy="553998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List the x most recent posts in short form (feed)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428B1EDA-7765-4494-9E00-5E0AC372274A}"/>
              </a:ext>
            </a:extLst>
          </p:cNvPr>
          <p:cNvSpPr txBox="1">
            <a:spLocks/>
          </p:cNvSpPr>
          <p:nvPr/>
        </p:nvSpPr>
        <p:spPr>
          <a:xfrm>
            <a:off x="9474200" y="1171972"/>
            <a:ext cx="2368550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dirty="0">
                <a:solidFill>
                  <a:schemeClr val="bg2"/>
                </a:solidFill>
              </a:rPr>
              <a:t>5.71 RU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3B55746-0CEC-440F-9B0D-6B5433337110}"/>
              </a:ext>
            </a:extLst>
          </p:cNvPr>
          <p:cNvSpPr txBox="1">
            <a:spLocks/>
          </p:cNvSpPr>
          <p:nvPr/>
        </p:nvSpPr>
        <p:spPr>
          <a:xfrm>
            <a:off x="9474200" y="1725970"/>
            <a:ext cx="2368550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dirty="0">
                <a:solidFill>
                  <a:schemeClr val="bg2"/>
                </a:solidFill>
              </a:rPr>
              <a:t>2.90 RU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CB9ECC55-4035-4494-BBC3-CF1743F64E60}"/>
              </a:ext>
            </a:extLst>
          </p:cNvPr>
          <p:cNvSpPr txBox="1">
            <a:spLocks/>
          </p:cNvSpPr>
          <p:nvPr/>
        </p:nvSpPr>
        <p:spPr>
          <a:xfrm>
            <a:off x="9474200" y="2279968"/>
            <a:ext cx="2368550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algn="r"/>
            <a:r>
              <a:rPr lang="en-US" dirty="0">
                <a:solidFill>
                  <a:schemeClr val="bg2"/>
                </a:solidFill>
              </a:rPr>
              <a:t>8.76 RU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AD9B3B72-A7A5-45EC-AA95-031A85E07E84}"/>
              </a:ext>
            </a:extLst>
          </p:cNvPr>
          <p:cNvSpPr txBox="1">
            <a:spLocks/>
          </p:cNvSpPr>
          <p:nvPr/>
        </p:nvSpPr>
        <p:spPr>
          <a:xfrm>
            <a:off x="9474200" y="2834284"/>
            <a:ext cx="2368550" cy="55399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>
                <a:solidFill>
                  <a:schemeClr val="bg2"/>
                </a:solidFill>
              </a:rPr>
              <a:t>19.54 RU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388E13EA-A20B-4F5E-A39D-609A2047DB80}"/>
              </a:ext>
            </a:extLst>
          </p:cNvPr>
          <p:cNvSpPr txBox="1">
            <a:spLocks/>
          </p:cNvSpPr>
          <p:nvPr/>
        </p:nvSpPr>
        <p:spPr>
          <a:xfrm>
            <a:off x="9474200" y="3387964"/>
            <a:ext cx="2368550" cy="553998"/>
          </a:xfrm>
          <a:prstGeom prst="rect">
            <a:avLst/>
          </a:prstGeom>
          <a:solidFill>
            <a:srgbClr val="FF9933"/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>
                <a:solidFill>
                  <a:schemeClr val="bg2"/>
                </a:solidFill>
              </a:rPr>
              <a:t>619.41 RU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90E9275-ABB8-4B28-A899-DD674472DAE1}"/>
              </a:ext>
            </a:extLst>
          </p:cNvPr>
          <p:cNvSpPr txBox="1">
            <a:spLocks/>
          </p:cNvSpPr>
          <p:nvPr/>
        </p:nvSpPr>
        <p:spPr>
          <a:xfrm>
            <a:off x="9474200" y="3941962"/>
            <a:ext cx="2368550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>
                <a:solidFill>
                  <a:schemeClr val="bg2"/>
                </a:solidFill>
              </a:rPr>
              <a:t>8.57 RU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E5EA607D-E910-49B6-8936-AB29B7C0EC3C}"/>
              </a:ext>
            </a:extLst>
          </p:cNvPr>
          <p:cNvSpPr txBox="1">
            <a:spLocks/>
          </p:cNvSpPr>
          <p:nvPr/>
        </p:nvSpPr>
        <p:spPr>
          <a:xfrm>
            <a:off x="9474200" y="5049640"/>
            <a:ext cx="2368550" cy="55399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>
                <a:solidFill>
                  <a:schemeClr val="bg2"/>
                </a:solidFill>
              </a:rPr>
              <a:t>7.05 RU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140E9FA1-777E-49ED-BF20-41F792AD605A}"/>
              </a:ext>
            </a:extLst>
          </p:cNvPr>
          <p:cNvSpPr txBox="1">
            <a:spLocks/>
          </p:cNvSpPr>
          <p:nvPr/>
        </p:nvSpPr>
        <p:spPr>
          <a:xfrm>
            <a:off x="9474200" y="5603320"/>
            <a:ext cx="2368550" cy="55399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>
                <a:solidFill>
                  <a:schemeClr val="bg2"/>
                </a:solidFill>
              </a:rPr>
              <a:t>58.92 RU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2481C7F7-5469-413E-9425-E3F6C6B4E1E0}"/>
              </a:ext>
            </a:extLst>
          </p:cNvPr>
          <p:cNvSpPr txBox="1">
            <a:spLocks/>
          </p:cNvSpPr>
          <p:nvPr/>
        </p:nvSpPr>
        <p:spPr>
          <a:xfrm>
            <a:off x="9474200" y="4495642"/>
            <a:ext cx="2368550" cy="553998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>
                <a:solidFill>
                  <a:schemeClr val="bg2"/>
                </a:solidFill>
              </a:rPr>
              <a:t>27.72 RU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1618733-3496-4A68-AC23-5629B2629AD0}"/>
              </a:ext>
            </a:extLst>
          </p:cNvPr>
          <p:cNvSpPr txBox="1">
            <a:spLocks/>
          </p:cNvSpPr>
          <p:nvPr/>
        </p:nvSpPr>
        <p:spPr>
          <a:xfrm>
            <a:off x="9474200" y="6157000"/>
            <a:ext cx="2368550" cy="553998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b="1" dirty="0">
                <a:solidFill>
                  <a:schemeClr val="bg1"/>
                </a:solidFill>
              </a:rPr>
              <a:t>2,063.54 RU</a:t>
            </a:r>
          </a:p>
        </p:txBody>
      </p:sp>
    </p:spTree>
    <p:extLst>
      <p:ext uri="{BB962C8B-B14F-4D97-AF65-F5344CB8AC3E}">
        <p14:creationId xmlns:p14="http://schemas.microsoft.com/office/powerpoint/2010/main" val="68362162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C5B99-A16F-432E-9ECD-572E5A6C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we’ll cover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18782-5F82-48BA-A56C-B244CBC84C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Why Cosmos</a:t>
            </a:r>
          </a:p>
          <a:p>
            <a:r>
              <a:rPr lang="en-US" dirty="0"/>
              <a:t>Provisioning Cosmos</a:t>
            </a:r>
          </a:p>
          <a:p>
            <a:r>
              <a:rPr lang="en-US" dirty="0"/>
              <a:t>Working with Data</a:t>
            </a:r>
          </a:p>
          <a:p>
            <a:r>
              <a:rPr lang="en-US" dirty="0"/>
              <a:t>Data Modeling Strategies</a:t>
            </a:r>
          </a:p>
          <a:p>
            <a:r>
              <a:rPr lang="en-US" b="1" dirty="0"/>
              <a:t>Performance and tuning</a:t>
            </a:r>
          </a:p>
        </p:txBody>
      </p:sp>
    </p:spTree>
    <p:extLst>
      <p:ext uri="{BB962C8B-B14F-4D97-AF65-F5344CB8AC3E}">
        <p14:creationId xmlns:p14="http://schemas.microsoft.com/office/powerpoint/2010/main" val="369193979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E895-4CC5-49DC-8ADC-FE07F2C65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V1: performance issues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162831-2C01-48BF-A24F-92DFD0A6D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1895904"/>
          </a:xfrm>
        </p:spPr>
        <p:txBody>
          <a:bodyPr/>
          <a:lstStyle/>
          <a:p>
            <a:r>
              <a:rPr lang="en-US" dirty="0"/>
              <a:t>Having to issue multiple queries to handle a single request</a:t>
            </a:r>
          </a:p>
          <a:p>
            <a:endParaRPr lang="en-US" dirty="0"/>
          </a:p>
          <a:p>
            <a:r>
              <a:rPr lang="en-US" dirty="0"/>
              <a:t>Issuing queries that don't filter on the partition key, leading to a partition scan</a:t>
            </a:r>
          </a:p>
        </p:txBody>
      </p:sp>
    </p:spTree>
    <p:extLst>
      <p:ext uri="{BB962C8B-B14F-4D97-AF65-F5344CB8AC3E}">
        <p14:creationId xmlns:p14="http://schemas.microsoft.com/office/powerpoint/2010/main" val="7731121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B298-7E63-4353-A8ED-0C8FEE326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V2: introducing denormalization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540CB12-6A5E-49C1-B836-2D66C760F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9625" y="1781187"/>
            <a:ext cx="1468438" cy="1468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E6CA4-F458-4E1F-8612-8D66BEF2E723}"/>
              </a:ext>
            </a:extLst>
          </p:cNvPr>
          <p:cNvSpPr txBox="1"/>
          <p:nvPr/>
        </p:nvSpPr>
        <p:spPr>
          <a:xfrm>
            <a:off x="2608827" y="251111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F4406-EC30-4927-935F-CBEF9B9F5E69}"/>
              </a:ext>
            </a:extLst>
          </p:cNvPr>
          <p:cNvSpPr txBox="1"/>
          <p:nvPr/>
        </p:nvSpPr>
        <p:spPr>
          <a:xfrm>
            <a:off x="2552785" y="331110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83C1CB2-F5D5-4998-8B54-795326BFF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9625" y="3979552"/>
            <a:ext cx="1468438" cy="146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234AE1-6C43-401E-B1EF-9E2A574E962C}"/>
              </a:ext>
            </a:extLst>
          </p:cNvPr>
          <p:cNvSpPr txBox="1"/>
          <p:nvPr/>
        </p:nvSpPr>
        <p:spPr>
          <a:xfrm>
            <a:off x="2608827" y="470947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4B70E0-2F7F-49F9-A6E5-7EC8CC894151}"/>
              </a:ext>
            </a:extLst>
          </p:cNvPr>
          <p:cNvSpPr txBox="1"/>
          <p:nvPr/>
        </p:nvSpPr>
        <p:spPr>
          <a:xfrm>
            <a:off x="2278608" y="550946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8532694A-8C36-4DC4-B7EB-061B3C74F5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907" y="2369023"/>
            <a:ext cx="375920" cy="375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69923D14-7AD3-4124-A1CE-B6490BB1B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907" y="4027281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0EE54907-01E2-4343-A3C0-FE0B34BD5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907" y="5015757"/>
            <a:ext cx="375920" cy="3759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3DE8E98-6435-4D39-A16B-3684115046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86907" y="4521519"/>
            <a:ext cx="375920" cy="37592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28C6D5-B3F4-4D94-A422-1C1AACE0D567}"/>
              </a:ext>
            </a:extLst>
          </p:cNvPr>
          <p:cNvSpPr txBox="1">
            <a:spLocks/>
          </p:cNvSpPr>
          <p:nvPr/>
        </p:nvSpPr>
        <p:spPr>
          <a:xfrm>
            <a:off x="5057192" y="3181135"/>
            <a:ext cx="4797095" cy="349634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"id":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"type": "post",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userId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": "&lt;post-author-id&gt;",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latin typeface="Consolas" panose="020B0609020204030204" pitchFamily="49" charset="0"/>
              </a:rPr>
              <a:t>userUsername</a:t>
            </a:r>
            <a:r>
              <a:rPr lang="en-US" sz="1600" b="1" dirty="0">
                <a:latin typeface="Consolas" panose="020B0609020204030204" pitchFamily="49" charset="0"/>
              </a:rPr>
              <a:t>": "&lt;post-author-username&gt;"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"title": "&lt;post-title&gt;",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"content": "&lt;post-content&gt;",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latin typeface="Consolas" panose="020B0609020204030204" pitchFamily="49" charset="0"/>
              </a:rPr>
              <a:t>commentCount</a:t>
            </a:r>
            <a:r>
              <a:rPr lang="en-US" sz="1600" b="1" dirty="0">
                <a:latin typeface="Consolas" panose="020B0609020204030204" pitchFamily="49" charset="0"/>
              </a:rPr>
              <a:t>": &lt;number-of-comments&gt;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latin typeface="Consolas" panose="020B0609020204030204" pitchFamily="49" charset="0"/>
              </a:rPr>
              <a:t>likeCount</a:t>
            </a:r>
            <a:r>
              <a:rPr lang="en-US" sz="1600" b="1" dirty="0">
                <a:latin typeface="Consolas" panose="020B0609020204030204" pitchFamily="49" charset="0"/>
              </a:rPr>
              <a:t>": &lt;number-of-likes&gt;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": "&lt;post-creation-date&gt;"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6C170439-ADFD-4A10-A9B8-C5356524822F}"/>
              </a:ext>
            </a:extLst>
          </p:cNvPr>
          <p:cNvSpPr txBox="1">
            <a:spLocks/>
          </p:cNvSpPr>
          <p:nvPr/>
        </p:nvSpPr>
        <p:spPr>
          <a:xfrm>
            <a:off x="5057192" y="3624334"/>
            <a:ext cx="5178153" cy="260994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"id": "&lt;comment-id&gt;",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"type": "comment",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userId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": "&lt;comment-author-id&gt;",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latin typeface="Consolas" panose="020B0609020204030204" pitchFamily="49" charset="0"/>
              </a:rPr>
              <a:t>userUsername</a:t>
            </a:r>
            <a:r>
              <a:rPr lang="en-US" sz="1600" b="1" dirty="0">
                <a:latin typeface="Consolas" panose="020B0609020204030204" pitchFamily="49" charset="0"/>
              </a:rPr>
              <a:t>": "&lt;comment-author-username&gt;"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"content": "&lt;comment-content&gt;",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": "&lt;comment-creation-date&gt;"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D489D1E-C55C-455E-BAEE-3269B3B0E2D5}"/>
              </a:ext>
            </a:extLst>
          </p:cNvPr>
          <p:cNvSpPr txBox="1">
            <a:spLocks/>
          </p:cNvSpPr>
          <p:nvPr/>
        </p:nvSpPr>
        <p:spPr>
          <a:xfrm>
            <a:off x="5057192" y="3823926"/>
            <a:ext cx="4540788" cy="23144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"id": "&lt;like-id&gt;",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"type": "like",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postId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userId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": "&lt;liker-id&gt;",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latin typeface="Consolas" panose="020B0609020204030204" pitchFamily="49" charset="0"/>
              </a:rPr>
              <a:t>"</a:t>
            </a:r>
            <a:r>
              <a:rPr lang="en-US" sz="1600" b="1" dirty="0" err="1">
                <a:latin typeface="Consolas" panose="020B0609020204030204" pitchFamily="49" charset="0"/>
              </a:rPr>
              <a:t>userUsername</a:t>
            </a:r>
            <a:r>
              <a:rPr lang="en-US" sz="1600" b="1" dirty="0">
                <a:latin typeface="Consolas" panose="020B0609020204030204" pitchFamily="49" charset="0"/>
              </a:rPr>
              <a:t>": "&lt;liker-username&gt;"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"</a:t>
            </a:r>
            <a:r>
              <a:rPr lang="en-US" sz="160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": "&lt;like-creation-date&gt;"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solidFill>
                  <a:schemeClr val="bg1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C0F865-CC5E-4868-BB70-2E3B6A9D82AB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062827" y="5203717"/>
            <a:ext cx="994365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A7F421-2308-4649-8A6B-E2F0335459B5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062827" y="4709479"/>
            <a:ext cx="994365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F406EA-AAE5-4DAD-A8B7-F3233C7E0EF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062827" y="4215241"/>
            <a:ext cx="995386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0935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8969" cy="6897101"/>
          </a:xfrm>
          <a:prstGeom prst="rect">
            <a:avLst/>
          </a:prstGeom>
        </p:spPr>
      </p:pic>
      <p:pic>
        <p:nvPicPr>
          <p:cNvPr id="3" name="Picture 2" descr="A person holding a baby&#10;&#10;Description automatically generated">
            <a:extLst>
              <a:ext uri="{FF2B5EF4-FFF2-40B4-BE49-F238E27FC236}">
                <a16:creationId xmlns:a16="http://schemas.microsoft.com/office/drawing/2014/main" id="{06A6C132-CCC7-30B2-D341-60A089579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586"/>
            <a:ext cx="12263784" cy="69146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730" y="2"/>
            <a:ext cx="12190271" cy="6897101"/>
          </a:xfrm>
          <a:prstGeom prst="rect">
            <a:avLst/>
          </a:prstGeom>
          <a:solidFill>
            <a:srgbClr val="000C47">
              <a:alpha val="6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1" tIns="89631" rIns="33615" bIns="33615" rtlCol="0" anchor="t" anchorCtr="0"/>
          <a:lstStyle/>
          <a:p>
            <a:pPr algn="ctr" defTabSz="913817">
              <a:defRPr/>
            </a:pPr>
            <a:endParaRPr lang="en-US" sz="1567" spc="-1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Mike Benkovich 			   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3900">
                <a:solidFill>
                  <a:schemeClr val="bg1"/>
                </a:solidFill>
                <a:latin typeface="Segoe UI Semilight"/>
                <a:cs typeface="Segoe UI Semilight"/>
              </a:rPr>
              <a:t>- Enterprise Cloud Architect &amp; </a:t>
            </a:r>
            <a:r>
              <a:rPr lang="en-US" sz="3900" b="1">
                <a:solidFill>
                  <a:srgbClr val="FFFF00"/>
                </a:solidFill>
                <a:latin typeface="Segoe UI Semilight"/>
                <a:cs typeface="Segoe UI Semilight"/>
              </a:rPr>
              <a:t>Consultant</a:t>
            </a:r>
          </a:p>
          <a:p>
            <a:pPr marL="0" indent="0">
              <a:buNone/>
            </a:pPr>
            <a:r>
              <a:rPr lang="en-US" sz="3920">
                <a:solidFill>
                  <a:schemeClr val="bg1"/>
                </a:solidFill>
              </a:rPr>
              <a:t>- Live in </a:t>
            </a:r>
            <a:r>
              <a:rPr lang="en-US" sz="3920" b="1">
                <a:solidFill>
                  <a:srgbClr val="00FFCC"/>
                </a:solidFill>
              </a:rPr>
              <a:t>Minneapolis</a:t>
            </a:r>
          </a:p>
          <a:p>
            <a:pPr marL="0" indent="0">
              <a:buNone/>
            </a:pPr>
            <a:r>
              <a:rPr lang="en-US" sz="3920">
                <a:solidFill>
                  <a:schemeClr val="bg1"/>
                </a:solidFill>
              </a:rPr>
              <a:t>- Founder of </a:t>
            </a:r>
            <a:r>
              <a:rPr lang="en-US" sz="3920" b="1">
                <a:solidFill>
                  <a:srgbClr val="FFFF00"/>
                </a:solidFill>
              </a:rPr>
              <a:t>Imagine Technologies</a:t>
            </a:r>
            <a:r>
              <a:rPr lang="en-US" sz="3920">
                <a:solidFill>
                  <a:schemeClr val="bg1"/>
                </a:solidFill>
              </a:rPr>
              <a:t>, Inc.</a:t>
            </a:r>
          </a:p>
          <a:p>
            <a:pPr marL="0" indent="0">
              <a:buNone/>
            </a:pPr>
            <a:r>
              <a:rPr lang="en-US" sz="3920">
                <a:solidFill>
                  <a:schemeClr val="bg1"/>
                </a:solidFill>
              </a:rPr>
              <a:t>- Developing Courses for </a:t>
            </a:r>
            <a:r>
              <a:rPr lang="en-US" sz="3920" b="1">
                <a:solidFill>
                  <a:srgbClr val="00BCF2"/>
                </a:solidFill>
              </a:rPr>
              <a:t>LinkedIn</a:t>
            </a:r>
            <a:r>
              <a:rPr lang="en-US" sz="3920">
                <a:solidFill>
                  <a:schemeClr val="bg1"/>
                </a:solidFill>
              </a:rPr>
              <a:t> Learning</a:t>
            </a:r>
          </a:p>
          <a:p>
            <a:pPr marL="0" indent="0">
              <a:buNone/>
            </a:pPr>
            <a:r>
              <a:rPr lang="en-US" sz="3920">
                <a:solidFill>
                  <a:schemeClr val="bg1"/>
                </a:solidFill>
              </a:rPr>
              <a:t>- Blog </a:t>
            </a:r>
            <a:r>
              <a:rPr lang="en-US" sz="3920" u="sng">
                <a:solidFill>
                  <a:srgbClr val="FFC000"/>
                </a:solidFill>
              </a:rPr>
              <a:t>www.benkoTIPS.com</a:t>
            </a:r>
            <a:r>
              <a:rPr lang="en-US" sz="3920">
                <a:solidFill>
                  <a:srgbClr val="FFC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920">
                <a:solidFill>
                  <a:schemeClr val="bg1"/>
                </a:solidFill>
              </a:rPr>
              <a:t>- Follow </a:t>
            </a:r>
            <a:r>
              <a:rPr lang="en-US" sz="3920" b="1">
                <a:solidFill>
                  <a:srgbClr val="F77462"/>
                </a:solidFill>
              </a:rPr>
              <a:t>@</a:t>
            </a:r>
            <a:r>
              <a:rPr lang="en-US" sz="3920">
                <a:solidFill>
                  <a:srgbClr val="F77462"/>
                </a:solidFill>
              </a:rPr>
              <a:t>mbenko</a:t>
            </a:r>
            <a:r>
              <a:rPr lang="en-US" sz="3920" b="1">
                <a:solidFill>
                  <a:srgbClr val="F77462"/>
                </a:solidFill>
              </a:rPr>
              <a:t> </a:t>
            </a:r>
            <a:r>
              <a:rPr lang="en-US" sz="3920">
                <a:solidFill>
                  <a:schemeClr val="bg1"/>
                </a:solidFill>
              </a:rPr>
              <a:t>on </a:t>
            </a:r>
            <a:r>
              <a:rPr lang="en-US" sz="3920" b="1">
                <a:solidFill>
                  <a:schemeClr val="bg1"/>
                </a:solidFill>
              </a:rPr>
              <a:t>Twitter</a:t>
            </a:r>
          </a:p>
          <a:p>
            <a:pPr>
              <a:buFontTx/>
              <a:buChar char="-"/>
            </a:pPr>
            <a:r>
              <a:rPr lang="en-US" sz="3920">
                <a:solidFill>
                  <a:schemeClr val="bg1"/>
                </a:solidFill>
              </a:rPr>
              <a:t> Send me </a:t>
            </a:r>
            <a:r>
              <a:rPr lang="en-US" sz="3920" b="1">
                <a:solidFill>
                  <a:schemeClr val="bg1"/>
                </a:solidFill>
              </a:rPr>
              <a:t>Feedback</a:t>
            </a:r>
            <a:r>
              <a:rPr lang="en-US" sz="3920">
                <a:solidFill>
                  <a:schemeClr val="bg1"/>
                </a:solidFill>
              </a:rPr>
              <a:t>! </a:t>
            </a:r>
            <a:r>
              <a:rPr lang="en-US" sz="4000">
                <a:solidFill>
                  <a:srgbClr val="FFC000"/>
                </a:solidFill>
              </a:rPr>
              <a:t>mike@benko.com</a:t>
            </a:r>
          </a:p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</a:rPr>
              <a:t>- Azure </a:t>
            </a:r>
            <a:r>
              <a:rPr lang="en-US" sz="4000" b="1">
                <a:solidFill>
                  <a:schemeClr val="bg1"/>
                </a:solidFill>
              </a:rPr>
              <a:t>Office Hours </a:t>
            </a:r>
            <a:r>
              <a:rPr lang="en-US" sz="4000">
                <a:solidFill>
                  <a:schemeClr val="bg1"/>
                </a:solidFill>
              </a:rPr>
              <a:t>on Fridays! 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  <a:hlinkClick r:id="rId4"/>
              </a:rPr>
              <a:t>https://bit.ly/BnkAzHrs</a:t>
            </a:r>
            <a:r>
              <a:rPr lang="en-US" sz="400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endParaRPr lang="en-US" sz="392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AE899A-7498-4AAF-8CD1-5886122CE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06" t="25711" r="10468"/>
          <a:stretch/>
        </p:blipFill>
        <p:spPr>
          <a:xfrm>
            <a:off x="9042400" y="2255323"/>
            <a:ext cx="2540000" cy="3229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68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7410A-C28F-4864-A6AC-0CCCE242E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0201"/>
            <a:ext cx="9144000" cy="1107996"/>
          </a:xfrm>
        </p:spPr>
        <p:txBody>
          <a:bodyPr/>
          <a:lstStyle/>
          <a:p>
            <a:r>
              <a:rPr lang="en-US" dirty="0" err="1"/>
              <a:t>Denormalizing</a:t>
            </a:r>
            <a:r>
              <a:rPr lang="en-US" dirty="0"/>
              <a:t> within the same logical partition with stored procedures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87785-9A3F-4215-BBCF-6CE0FA6F72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2391424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Written in </a:t>
            </a:r>
            <a:r>
              <a:rPr lang="en-US" dirty="0" err="1"/>
              <a:t>Javascript</a:t>
            </a:r>
            <a:endParaRPr lang="en-US" dirty="0"/>
          </a:p>
          <a:p>
            <a:pPr>
              <a:lnSpc>
                <a:spcPct val="95000"/>
              </a:lnSpc>
            </a:pPr>
            <a:endParaRPr lang="en-US" dirty="0"/>
          </a:p>
          <a:p>
            <a:pPr>
              <a:lnSpc>
                <a:spcPct val="95000"/>
              </a:lnSpc>
            </a:pPr>
            <a:r>
              <a:rPr lang="en-US" dirty="0"/>
              <a:t>Scoped to a single logical partition</a:t>
            </a:r>
          </a:p>
          <a:p>
            <a:pPr>
              <a:lnSpc>
                <a:spcPct val="95000"/>
              </a:lnSpc>
            </a:pPr>
            <a:endParaRPr lang="en-US" dirty="0"/>
          </a:p>
          <a:p>
            <a:pPr>
              <a:lnSpc>
                <a:spcPct val="95000"/>
              </a:lnSpc>
            </a:pPr>
            <a:r>
              <a:rPr lang="en-US" dirty="0"/>
              <a:t>Executed as atomic transactions</a:t>
            </a:r>
          </a:p>
        </p:txBody>
      </p:sp>
    </p:spTree>
    <p:extLst>
      <p:ext uri="{BB962C8B-B14F-4D97-AF65-F5344CB8AC3E}">
        <p14:creationId xmlns:p14="http://schemas.microsoft.com/office/powerpoint/2010/main" val="251795139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comment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7CAC6363-B808-481A-ABBE-7C89FF217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2678" y="2895678"/>
            <a:ext cx="1066643" cy="1066643"/>
          </a:xfrm>
          <a:prstGeom prst="rect">
            <a:avLst/>
          </a:prstGeom>
        </p:spPr>
      </p:pic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79BDC04E-EF77-42BF-A84A-49ABF8F229AC}"/>
              </a:ext>
            </a:extLst>
          </p:cNvPr>
          <p:cNvCxnSpPr>
            <a:cxnSpLocks/>
          </p:cNvCxnSpPr>
          <p:nvPr/>
        </p:nvCxnSpPr>
        <p:spPr>
          <a:xfrm>
            <a:off x="6702357" y="3428999"/>
            <a:ext cx="3880949" cy="1465502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F680D90-B399-4823-BF30-5DAA8B65347C}"/>
              </a:ext>
            </a:extLst>
          </p:cNvPr>
          <p:cNvSpPr/>
          <p:nvPr/>
        </p:nvSpPr>
        <p:spPr bwMode="auto">
          <a:xfrm>
            <a:off x="5952271" y="1147073"/>
            <a:ext cx="1877279" cy="330114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A948F3A-1841-4E2A-997A-CF7B910A784C}"/>
              </a:ext>
            </a:extLst>
          </p:cNvPr>
          <p:cNvSpPr/>
          <p:nvPr/>
        </p:nvSpPr>
        <p:spPr bwMode="auto">
          <a:xfrm>
            <a:off x="3399571" y="4397833"/>
            <a:ext cx="5627015" cy="859922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3D6B7BF-BBB3-4C3F-B313-E5BCDDDF51D4}"/>
              </a:ext>
            </a:extLst>
          </p:cNvPr>
          <p:cNvSpPr/>
          <p:nvPr/>
        </p:nvSpPr>
        <p:spPr bwMode="auto">
          <a:xfrm>
            <a:off x="3399571" y="2963010"/>
            <a:ext cx="5627015" cy="859922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FF2A5A-552E-457C-8A3B-7D157B69CA05}"/>
              </a:ext>
            </a:extLst>
          </p:cNvPr>
          <p:cNvSpPr/>
          <p:nvPr/>
        </p:nvSpPr>
        <p:spPr bwMode="auto">
          <a:xfrm>
            <a:off x="3399571" y="2621744"/>
            <a:ext cx="5627015" cy="341266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40F9F2-0FCE-41E2-A4D6-4347112C6311}"/>
              </a:ext>
            </a:extLst>
          </p:cNvPr>
          <p:cNvSpPr/>
          <p:nvPr/>
        </p:nvSpPr>
        <p:spPr bwMode="auto">
          <a:xfrm>
            <a:off x="3399571" y="1756841"/>
            <a:ext cx="5627015" cy="59900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E81DCB7D-87E4-436B-A678-5A0AAEF16752}"/>
              </a:ext>
            </a:extLst>
          </p:cNvPr>
          <p:cNvSpPr txBox="1">
            <a:spLocks/>
          </p:cNvSpPr>
          <p:nvPr/>
        </p:nvSpPr>
        <p:spPr>
          <a:xfrm>
            <a:off x="3399571" y="1149681"/>
            <a:ext cx="5627015" cy="562528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function </a:t>
            </a:r>
            <a:r>
              <a:rPr lang="en-US" sz="1600" dirty="0" err="1">
                <a:latin typeface="Consolas" panose="020B0609020204030204" pitchFamily="49" charset="0"/>
              </a:rPr>
              <a:t>createComment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postId</a:t>
            </a:r>
            <a:r>
              <a:rPr lang="en-US" sz="1600" dirty="0">
                <a:latin typeface="Consolas" panose="020B0609020204030204" pitchFamily="49" charset="0"/>
              </a:rPr>
              <a:t>, comment)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var collection = </a:t>
            </a:r>
            <a:r>
              <a:rPr lang="en-US" sz="1600" dirty="0" err="1">
                <a:latin typeface="Consolas" panose="020B0609020204030204" pitchFamily="49" charset="0"/>
              </a:rPr>
              <a:t>getContext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getCollection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collection.readDocument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`${</a:t>
            </a:r>
            <a:r>
              <a:rPr lang="en-US" sz="1600" dirty="0" err="1">
                <a:latin typeface="Consolas" panose="020B0609020204030204" pitchFamily="49" charset="0"/>
              </a:rPr>
              <a:t>collection.getAltLink</a:t>
            </a:r>
            <a:r>
              <a:rPr lang="en-US" sz="1600" dirty="0">
                <a:latin typeface="Consolas" panose="020B0609020204030204" pitchFamily="49" charset="0"/>
              </a:rPr>
              <a:t>()}/docs/${</a:t>
            </a:r>
            <a:r>
              <a:rPr lang="en-US" sz="1600" dirty="0" err="1">
                <a:latin typeface="Consolas" panose="020B0609020204030204" pitchFamily="49" charset="0"/>
              </a:rPr>
              <a:t>postId</a:t>
            </a:r>
            <a:r>
              <a:rPr lang="en-US" sz="1600" dirty="0">
                <a:latin typeface="Consolas" panose="020B0609020204030204" pitchFamily="49" charset="0"/>
              </a:rPr>
              <a:t>}`,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function (err, post)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post.commentCount</a:t>
            </a:r>
            <a:r>
              <a:rPr lang="en-US" sz="1600" dirty="0">
                <a:latin typeface="Consolas" panose="020B0609020204030204" pitchFamily="49" charset="0"/>
              </a:rPr>
              <a:t>++;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latin typeface="Consolas" panose="020B0609020204030204" pitchFamily="49" charset="0"/>
              </a:rPr>
              <a:t>collection.replaceDocument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post._self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post,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function (err)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</a:t>
            </a:r>
            <a:r>
              <a:rPr lang="en-US" sz="1600" dirty="0" err="1">
                <a:latin typeface="Consolas" panose="020B0609020204030204" pitchFamily="49" charset="0"/>
              </a:rPr>
              <a:t>comment.postId</a:t>
            </a:r>
            <a:r>
              <a:rPr lang="en-US" sz="1600" dirty="0">
                <a:latin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</a:rPr>
              <a:t>postId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</a:t>
            </a:r>
            <a:r>
              <a:rPr lang="en-US" sz="1600" dirty="0" err="1">
                <a:latin typeface="Consolas" panose="020B0609020204030204" pitchFamily="49" charset="0"/>
              </a:rPr>
              <a:t>collection.createDocument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latin typeface="Consolas" panose="020B0609020204030204" pitchFamily="49" charset="0"/>
              </a:rPr>
              <a:t>collection.getSelfLink</a:t>
            </a:r>
            <a:r>
              <a:rPr lang="en-US" sz="1600" dirty="0">
                <a:latin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  comment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});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3B166E36-4325-4293-A583-48EE615CE784}"/>
              </a:ext>
            </a:extLst>
          </p:cNvPr>
          <p:cNvCxnSpPr>
            <a:cxnSpLocks/>
            <a:stCxn id="45" idx="3"/>
            <a:endCxn id="48" idx="2"/>
          </p:cNvCxnSpPr>
          <p:nvPr/>
        </p:nvCxnSpPr>
        <p:spPr>
          <a:xfrm>
            <a:off x="9026586" y="3962321"/>
            <a:ext cx="1338350" cy="1053029"/>
          </a:xfrm>
          <a:prstGeom prst="bentConnector3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2B1FFA3-535A-4954-A00F-FA70CBF8BC58}"/>
              </a:ext>
            </a:extLst>
          </p:cNvPr>
          <p:cNvGrpSpPr/>
          <p:nvPr/>
        </p:nvGrpSpPr>
        <p:grpSpPr>
          <a:xfrm>
            <a:off x="10364936" y="4738351"/>
            <a:ext cx="553998" cy="553998"/>
            <a:chOff x="9424372" y="5720976"/>
            <a:chExt cx="553998" cy="553998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60BE5517-BA9D-4558-9758-809480B9A1DF}"/>
                </a:ext>
              </a:extLst>
            </p:cNvPr>
            <p:cNvSpPr/>
            <p:nvPr/>
          </p:nvSpPr>
          <p:spPr bwMode="auto">
            <a:xfrm>
              <a:off x="9424372" y="5720976"/>
              <a:ext cx="553998" cy="553998"/>
            </a:xfrm>
            <a:prstGeom prst="ellips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4" name="Picture 53" descr="A close up of a logo&#10;&#10;Description automatically generated">
              <a:extLst>
                <a:ext uri="{FF2B5EF4-FFF2-40B4-BE49-F238E27FC236}">
                  <a16:creationId xmlns:a16="http://schemas.microsoft.com/office/drawing/2014/main" id="{8FAE8601-F3E3-4DEA-AA94-A09B0DDB2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4470" y="5798797"/>
              <a:ext cx="398355" cy="398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1588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7006-22FD-45C7-8825-2CD2FEFE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Denormalizing</a:t>
            </a:r>
            <a:r>
              <a:rPr lang="en-US" dirty="0"/>
              <a:t> across logical partitions and containers with the change feed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8102241-32D4-4A13-BE47-E0840B9FE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781" y="1864416"/>
            <a:ext cx="1468438" cy="1468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D8BC8-4726-4431-841D-945A81A2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100000">
            <a:off x="5704264" y="3341022"/>
            <a:ext cx="783471" cy="7834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5ABEF2-7C6F-4629-A4DA-6B1814C4CE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20296" r="35072" b="-5359"/>
          <a:stretch/>
        </p:blipFill>
        <p:spPr>
          <a:xfrm>
            <a:off x="6330020" y="4877570"/>
            <a:ext cx="1280160" cy="1280160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A6E311F-DF9A-4497-900A-3337BC66573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" t="26585" r="59198" b="25416"/>
          <a:stretch/>
        </p:blipFill>
        <p:spPr>
          <a:xfrm>
            <a:off x="4473554" y="4923288"/>
            <a:ext cx="1450849" cy="1280161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4D85DC4-CA2D-40D9-8329-39F7A39A75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23877" y="4059231"/>
            <a:ext cx="544243" cy="54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647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6" presetClass="emph" presetSubtype="0" repeatCount="600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47" presetClass="entr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D7006-22FD-45C7-8825-2CD2FEFE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Denormalizing</a:t>
            </a:r>
            <a:r>
              <a:rPr lang="en-US" dirty="0"/>
              <a:t> usernames into posts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8102241-32D4-4A13-BE47-E0840B9FE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082" y="1768866"/>
            <a:ext cx="1468438" cy="14684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4D8BC8-4726-4431-841D-945A81A27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100000">
            <a:off x="2454565" y="3245472"/>
            <a:ext cx="783471" cy="78347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3F7186-E2D2-43B4-B530-CCB9A98E6DEA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2833592" y="3848408"/>
            <a:ext cx="12704" cy="810680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E2D8DE-16BF-4655-8188-75952FB8EDA1}"/>
              </a:ext>
            </a:extLst>
          </p:cNvPr>
          <p:cNvSpPr/>
          <p:nvPr/>
        </p:nvSpPr>
        <p:spPr bwMode="auto">
          <a:xfrm>
            <a:off x="8253412" y="1930322"/>
            <a:ext cx="1990725" cy="330114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4D310A-D45D-4AD7-8C92-3494C9597608}"/>
              </a:ext>
            </a:extLst>
          </p:cNvPr>
          <p:cNvSpPr/>
          <p:nvPr/>
        </p:nvSpPr>
        <p:spPr bwMode="auto">
          <a:xfrm>
            <a:off x="5594954" y="4290060"/>
            <a:ext cx="5907050" cy="293759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C51624-68A3-49C5-AC60-CC76CBE6E5EF}"/>
              </a:ext>
            </a:extLst>
          </p:cNvPr>
          <p:cNvSpPr/>
          <p:nvPr/>
        </p:nvSpPr>
        <p:spPr bwMode="auto">
          <a:xfrm>
            <a:off x="5594954" y="4583819"/>
            <a:ext cx="5907050" cy="86137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911B9C-FB1B-47EE-A7ED-00F1401FF84B}"/>
              </a:ext>
            </a:extLst>
          </p:cNvPr>
          <p:cNvSpPr/>
          <p:nvPr/>
        </p:nvSpPr>
        <p:spPr bwMode="auto">
          <a:xfrm>
            <a:off x="5594954" y="2567621"/>
            <a:ext cx="5907050" cy="86137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4999ADB0-0A22-4427-BFFC-642577C08A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2082" y="5037410"/>
            <a:ext cx="1468438" cy="14684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EE7A84-3800-404D-B75A-B999924FC98D}"/>
              </a:ext>
            </a:extLst>
          </p:cNvPr>
          <p:cNvSpPr txBox="1"/>
          <p:nvPr/>
        </p:nvSpPr>
        <p:spPr>
          <a:xfrm>
            <a:off x="2551284" y="5767337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D8AD181-A71A-4D7C-AB6A-5793319B578A}"/>
              </a:ext>
            </a:extLst>
          </p:cNvPr>
          <p:cNvSpPr txBox="1">
            <a:spLocks/>
          </p:cNvSpPr>
          <p:nvPr/>
        </p:nvSpPr>
        <p:spPr>
          <a:xfrm>
            <a:off x="5594958" y="1930322"/>
            <a:ext cx="5907050" cy="44704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function </a:t>
            </a:r>
            <a:r>
              <a:rPr lang="en-US" sz="1600" dirty="0" err="1">
                <a:latin typeface="Consolas" panose="020B0609020204030204" pitchFamily="49" charset="0"/>
              </a:rPr>
              <a:t>updateUsername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, username)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var collection = </a:t>
            </a:r>
            <a:r>
              <a:rPr lang="en-US" sz="1600" dirty="0" err="1">
                <a:latin typeface="Consolas" panose="020B0609020204030204" pitchFamily="49" charset="0"/>
              </a:rPr>
              <a:t>getContext</a:t>
            </a:r>
            <a:r>
              <a:rPr lang="en-US" sz="1600" dirty="0">
                <a:latin typeface="Consolas" panose="020B0609020204030204" pitchFamily="49" charset="0"/>
              </a:rPr>
              <a:t>().</a:t>
            </a:r>
            <a:r>
              <a:rPr lang="en-US" sz="1600" dirty="0" err="1">
                <a:latin typeface="Consolas" panose="020B0609020204030204" pitchFamily="49" charset="0"/>
              </a:rPr>
              <a:t>getCollection</a:t>
            </a:r>
            <a:r>
              <a:rPr lang="en-US" sz="1600" dirty="0"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</a:rPr>
              <a:t>collection.queryDocuments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collection.getSelfLink</a:t>
            </a:r>
            <a:r>
              <a:rPr lang="en-US" sz="1600" dirty="0">
                <a:latin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`SELECT * FROM p WHERE </a:t>
            </a:r>
            <a:r>
              <a:rPr lang="en-US" sz="1600" dirty="0" err="1">
                <a:latin typeface="Consolas" panose="020B0609020204030204" pitchFamily="49" charset="0"/>
              </a:rPr>
              <a:t>p.userId</a:t>
            </a:r>
            <a:r>
              <a:rPr lang="en-US" sz="1600" dirty="0">
                <a:latin typeface="Consolas" panose="020B0609020204030204" pitchFamily="49" charset="0"/>
              </a:rPr>
              <a:t> = '${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}'`,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function (err, results)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for (var i in results) {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var doc = results[i];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doc.userUsername</a:t>
            </a:r>
            <a:r>
              <a:rPr lang="en-US" sz="1600" dirty="0">
                <a:latin typeface="Consolas" panose="020B0609020204030204" pitchFamily="49" charset="0"/>
              </a:rPr>
              <a:t> = username;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 err="1">
                <a:latin typeface="Consolas" panose="020B0609020204030204" pitchFamily="49" charset="0"/>
              </a:rPr>
              <a:t>collection.replaceDocument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</a:t>
            </a:r>
            <a:r>
              <a:rPr lang="en-US" sz="1600" dirty="0" err="1">
                <a:latin typeface="Consolas" panose="020B0609020204030204" pitchFamily="49" charset="0"/>
              </a:rPr>
              <a:t>collection.getSelfLink</a:t>
            </a:r>
            <a:r>
              <a:rPr lang="en-US" sz="1600" dirty="0">
                <a:latin typeface="Consolas" panose="020B0609020204030204" pitchFamily="49" charset="0"/>
              </a:rPr>
              <a:t>(),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    doc);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  }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  });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082877C-7AB4-4177-9E38-C03567635A11}"/>
              </a:ext>
            </a:extLst>
          </p:cNvPr>
          <p:cNvCxnSpPr>
            <a:cxnSpLocks/>
            <a:stCxn id="19" idx="6"/>
          </p:cNvCxnSpPr>
          <p:nvPr/>
        </p:nvCxnSpPr>
        <p:spPr>
          <a:xfrm flipV="1">
            <a:off x="3123295" y="4936086"/>
            <a:ext cx="2471659" cy="1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74482E5-C8BD-4526-B11E-FC8B613DCE36}"/>
              </a:ext>
            </a:extLst>
          </p:cNvPr>
          <p:cNvGrpSpPr/>
          <p:nvPr/>
        </p:nvGrpSpPr>
        <p:grpSpPr>
          <a:xfrm>
            <a:off x="2569297" y="4659088"/>
            <a:ext cx="553998" cy="553998"/>
            <a:chOff x="9424372" y="5720976"/>
            <a:chExt cx="553998" cy="55399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EBDFBEA-B7E9-41C0-8130-66504EF081E3}"/>
                </a:ext>
              </a:extLst>
            </p:cNvPr>
            <p:cNvSpPr/>
            <p:nvPr/>
          </p:nvSpPr>
          <p:spPr bwMode="auto">
            <a:xfrm>
              <a:off x="9424372" y="5720976"/>
              <a:ext cx="553998" cy="553998"/>
            </a:xfrm>
            <a:prstGeom prst="ellips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3666328D-8033-4AF6-8BCE-0BD66E562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04470" y="5798797"/>
              <a:ext cx="398355" cy="39835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8077E37-2509-4F38-9238-8841CC00A0C0}"/>
              </a:ext>
            </a:extLst>
          </p:cNvPr>
          <p:cNvSpPr txBox="1"/>
          <p:nvPr/>
        </p:nvSpPr>
        <p:spPr>
          <a:xfrm>
            <a:off x="2551283" y="2488683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961924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5" grpId="0"/>
      <p:bldP spid="16" grpId="0" animBg="1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94F51218-0242-4306-BCF8-DB1269F0FB31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AA91C3-3F2A-4B3E-8628-C3B99731662E}"/>
              </a:ext>
            </a:extLst>
          </p:cNvPr>
          <p:cNvSpPr/>
          <p:nvPr/>
        </p:nvSpPr>
        <p:spPr bwMode="auto">
          <a:xfrm>
            <a:off x="1317484" y="1659709"/>
            <a:ext cx="4966577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a post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C2D2E212-FB48-4E76-BF6C-D0858AF222B5}"/>
              </a:ext>
            </a:extLst>
          </p:cNvPr>
          <p:cNvSpPr txBox="1">
            <a:spLocks/>
          </p:cNvSpPr>
          <p:nvPr/>
        </p:nvSpPr>
        <p:spPr>
          <a:xfrm>
            <a:off x="1317489" y="1249682"/>
            <a:ext cx="496657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'post'</a:t>
            </a: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8D96EE72-286B-4D27-8D41-7C76E59B887B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6763966" y="2696136"/>
            <a:ext cx="3819340" cy="537185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EC7B10CB-B36E-4C4E-A216-FACE5EDB8ACC}"/>
              </a:ext>
            </a:extLst>
          </p:cNvPr>
          <p:cNvSpPr txBox="1">
            <a:spLocks/>
          </p:cNvSpPr>
          <p:nvPr/>
        </p:nvSpPr>
        <p:spPr>
          <a:xfrm>
            <a:off x="1317489" y="2754203"/>
            <a:ext cx="5446477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'&lt;post-author-id&gt;'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C3E63A90-A059-45E5-9AC7-488F2C44241A}"/>
              </a:ext>
            </a:extLst>
          </p:cNvPr>
          <p:cNvSpPr txBox="1">
            <a:spLocks/>
          </p:cNvSpPr>
          <p:nvPr/>
        </p:nvSpPr>
        <p:spPr>
          <a:xfrm>
            <a:off x="1317488" y="3840175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'comment'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37516091-3621-4E3C-8230-AF477606BE2A}"/>
              </a:ext>
            </a:extLst>
          </p:cNvPr>
          <p:cNvSpPr txBox="1">
            <a:spLocks/>
          </p:cNvSpPr>
          <p:nvPr/>
        </p:nvSpPr>
        <p:spPr>
          <a:xfrm>
            <a:off x="1317487" y="5344694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'like'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460504F-7C6D-45FB-B5A2-9968C5F09010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6284068" y="1938074"/>
            <a:ext cx="4299238" cy="2956427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9350C2E-F946-4644-940F-620ECF11E957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284067" y="4528567"/>
            <a:ext cx="4299239" cy="365934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78C17B3E-70BB-4826-8BF7-FE0150574A7C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6284066" y="4894501"/>
            <a:ext cx="4299240" cy="1138585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9D5F610-02AD-410C-969B-9E4C2D39E996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55" name="Isosceles Triangle 54">
              <a:extLst>
                <a:ext uri="{FF2B5EF4-FFF2-40B4-BE49-F238E27FC236}">
                  <a16:creationId xmlns:a16="http://schemas.microsoft.com/office/drawing/2014/main" id="{D61D0CA2-52F5-4C29-974F-DB6F7AB320D5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D4B121CD-132B-4923-8504-C9236B266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465C905-D07F-4CF2-8C02-B28500869558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567F2E75-F54D-4949-8F7F-B2CB71AECE62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E6EAB6C-DA11-44AC-A023-088B0264B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FD6E5AA-B619-4F33-8006-784FA8BF546B}"/>
              </a:ext>
            </a:extLst>
          </p:cNvPr>
          <p:cNvGrpSpPr/>
          <p:nvPr/>
        </p:nvGrpSpPr>
        <p:grpSpPr>
          <a:xfrm>
            <a:off x="517821" y="4600483"/>
            <a:ext cx="414850" cy="395116"/>
            <a:chOff x="3388519" y="2179271"/>
            <a:chExt cx="509588" cy="485347"/>
          </a:xfrm>
        </p:grpSpPr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id="{2FFE6ED7-FC51-4F8D-86CC-14EBF8884B6A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7E3DE24-A9B9-4691-A8C1-171B0F09D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F48C7D9-7F02-4273-ABFF-933BB20FA398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95A41F1-DD92-40CB-99E6-E6C23B23ED24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6B190634-E806-4BAA-950C-ABD5CC132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031A926-0724-4840-95E4-F55E3A6A2AEF}"/>
              </a:ext>
            </a:extLst>
          </p:cNvPr>
          <p:cNvGrpSpPr/>
          <p:nvPr/>
        </p:nvGrpSpPr>
        <p:grpSpPr>
          <a:xfrm>
            <a:off x="517819" y="5702679"/>
            <a:ext cx="414850" cy="395116"/>
            <a:chOff x="3388519" y="2179271"/>
            <a:chExt cx="509588" cy="485347"/>
          </a:xfrm>
        </p:grpSpPr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F49FFBB7-4CFE-48F8-A50E-196E39DF4209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EF09A155-2154-4DCA-9325-2C911DCE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FF95E6-A26C-4EF3-9648-12F1195EBB0F}"/>
              </a:ext>
            </a:extLst>
          </p:cNvPr>
          <p:cNvGrpSpPr/>
          <p:nvPr/>
        </p:nvGrpSpPr>
        <p:grpSpPr>
          <a:xfrm>
            <a:off x="517817" y="6262000"/>
            <a:ext cx="414850" cy="395116"/>
            <a:chOff x="3388519" y="2179271"/>
            <a:chExt cx="509588" cy="485347"/>
          </a:xfrm>
        </p:grpSpPr>
        <p:sp>
          <p:nvSpPr>
            <p:cNvPr id="70" name="Isosceles Triangle 69">
              <a:extLst>
                <a:ext uri="{FF2B5EF4-FFF2-40B4-BE49-F238E27FC236}">
                  <a16:creationId xmlns:a16="http://schemas.microsoft.com/office/drawing/2014/main" id="{5CEC46B5-D6FC-4292-8337-566EA8D606D8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AB9430B-34EF-4111-B500-659237C562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08726D8-C14D-4EF4-B46B-3F66720D89CF}"/>
              </a:ext>
            </a:extLst>
          </p:cNvPr>
          <p:cNvGrpSpPr/>
          <p:nvPr/>
        </p:nvGrpSpPr>
        <p:grpSpPr>
          <a:xfrm>
            <a:off x="517823" y="2939125"/>
            <a:ext cx="414850" cy="395116"/>
            <a:chOff x="3388519" y="2179271"/>
            <a:chExt cx="509588" cy="485347"/>
          </a:xfrm>
        </p:grpSpPr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8060C472-C622-4DEF-8834-5DB1C2971DEE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6E231B1E-4D93-4E71-B843-C41C9B3A5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2E58CC-B313-485A-B3B6-C168195D2385}"/>
              </a:ext>
            </a:extLst>
          </p:cNvPr>
          <p:cNvGrpSpPr/>
          <p:nvPr/>
        </p:nvGrpSpPr>
        <p:grpSpPr>
          <a:xfrm>
            <a:off x="517815" y="2943667"/>
            <a:ext cx="414850" cy="414850"/>
            <a:chOff x="4201618" y="2305368"/>
            <a:chExt cx="414850" cy="41485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76A08C3-7350-4106-9D41-7DB2AC8E2D62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8E215759-C3B1-41BD-97DB-0ACAA3F9D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F21A8F1-F97B-4169-B005-656D5E1B001E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3 </a:t>
            </a:r>
            <a:r>
              <a:rPr lang="en-US" sz="2400" dirty="0" err="1"/>
              <a:t>ms</a:t>
            </a:r>
            <a:r>
              <a:rPr lang="en-US" sz="2400" dirty="0"/>
              <a:t> / 5.40 RU</a:t>
            </a:r>
          </a:p>
        </p:txBody>
      </p:sp>
    </p:spTree>
    <p:extLst>
      <p:ext uri="{BB962C8B-B14F-4D97-AF65-F5344CB8AC3E}">
        <p14:creationId xmlns:p14="http://schemas.microsoft.com/office/powerpoint/2010/main" val="4059482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3" grpId="0" animBg="1"/>
      <p:bldP spid="73" grpId="1" animBg="1"/>
      <p:bldP spid="43" grpId="0" animBg="1"/>
      <p:bldP spid="44" grpId="0" animBg="1"/>
      <p:bldP spid="45" grpId="0" animBg="1"/>
      <p:bldP spid="80" grpId="0" animBg="1"/>
      <p:bldP spid="80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5EE70A3E-A642-4DD4-A3A7-FE0FA867A79A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 post's comments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99F7C-DCF1-4155-8C05-B16CFCB14283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270561DD-16AB-4938-8F96-AC7C7CB1FA9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F075DE-CF9D-4D5C-8080-CD568C4A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4DCAF-DF7E-4DF5-98A7-AC74F0C46212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334E3A-FDF2-4AE9-9B60-113900760D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336E83-4864-41A2-961D-26B768E3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763D428C-E20F-49FF-AF96-6A9E6E09A6F4}"/>
              </a:ext>
            </a:extLst>
          </p:cNvPr>
          <p:cNvSpPr/>
          <p:nvPr/>
        </p:nvSpPr>
        <p:spPr bwMode="auto">
          <a:xfrm>
            <a:off x="1317489" y="2770336"/>
            <a:ext cx="5258409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A165DF2A-22DE-4E71-8916-1E4403C4833C}"/>
              </a:ext>
            </a:extLst>
          </p:cNvPr>
          <p:cNvSpPr txBox="1">
            <a:spLocks/>
          </p:cNvSpPr>
          <p:nvPr/>
        </p:nvSpPr>
        <p:spPr>
          <a:xfrm>
            <a:off x="1317489" y="2364107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'comment'</a:t>
            </a: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AA658CF5-4716-4C7F-A776-F61B19ECE07E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7905750" y="2696136"/>
            <a:ext cx="2677556" cy="1651610"/>
          </a:xfrm>
          <a:prstGeom prst="bentConnector3">
            <a:avLst>
              <a:gd name="adj1" fmla="val 40395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D3468BE3-2CFF-4E97-A622-BEBC47A14A92}"/>
              </a:ext>
            </a:extLst>
          </p:cNvPr>
          <p:cNvSpPr txBox="1">
            <a:spLocks/>
          </p:cNvSpPr>
          <p:nvPr/>
        </p:nvSpPr>
        <p:spPr>
          <a:xfrm>
            <a:off x="1949786" y="3868628"/>
            <a:ext cx="5955964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'&lt;comment-author-id&gt;'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A2793EB9-8E14-47A2-9C09-A0EA199F2C4D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6575898" y="3052499"/>
            <a:ext cx="4007408" cy="18420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close up of a logo&#10;&#10;Description automatically generated">
            <a:extLst>
              <a:ext uri="{FF2B5EF4-FFF2-40B4-BE49-F238E27FC236}">
                <a16:creationId xmlns:a16="http://schemas.microsoft.com/office/drawing/2014/main" id="{4E32F3E7-F1FC-469B-A1FA-E5E68F4C8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6653" y="4166702"/>
            <a:ext cx="362087" cy="36208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3FE94EE-6E8C-41D9-9732-7C539430B6D2}"/>
              </a:ext>
            </a:extLst>
          </p:cNvPr>
          <p:cNvCxnSpPr>
            <a:cxnSpLocks/>
            <a:stCxn id="64" idx="3"/>
            <a:endCxn id="62" idx="1"/>
          </p:cNvCxnSpPr>
          <p:nvPr/>
        </p:nvCxnSpPr>
        <p:spPr>
          <a:xfrm>
            <a:off x="1768740" y="4347746"/>
            <a:ext cx="181046" cy="0"/>
          </a:xfrm>
          <a:prstGeom prst="line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D811DD6-B648-413F-9B19-3615A443AF23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906561-2DBE-4A12-85C5-D898E6686B7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00FEEE3-914D-4EB1-AF1D-1C9B7A112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4DA0D937-5B0E-4F17-9CD1-5A628DB86D81}"/>
              </a:ext>
            </a:extLst>
          </p:cNvPr>
          <p:cNvGrpSpPr/>
          <p:nvPr/>
        </p:nvGrpSpPr>
        <p:grpSpPr>
          <a:xfrm>
            <a:off x="517819" y="5702679"/>
            <a:ext cx="414850" cy="395116"/>
            <a:chOff x="3388519" y="2179271"/>
            <a:chExt cx="509588" cy="485347"/>
          </a:xfrm>
        </p:grpSpPr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38CAB7B0-7110-4AA6-BF47-8A281DD922EB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8EBE800-3E25-4253-B9B1-DDE6F83A3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FF68404-4806-479A-AA83-80C1DD432065}"/>
              </a:ext>
            </a:extLst>
          </p:cNvPr>
          <p:cNvGrpSpPr/>
          <p:nvPr/>
        </p:nvGrpSpPr>
        <p:grpSpPr>
          <a:xfrm>
            <a:off x="517817" y="6262000"/>
            <a:ext cx="414850" cy="395116"/>
            <a:chOff x="3388519" y="2179271"/>
            <a:chExt cx="509588" cy="485347"/>
          </a:xfrm>
        </p:grpSpPr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DFC1A558-F85E-471C-96AF-6993FEBFDBD3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33C3ED8-2E85-4519-BAB3-36BE47C40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CA1E0A4A-21F9-4773-A79E-B2E5B3FD209A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Q4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649FF52-B3A6-4AE8-83BA-BC1647080A03}"/>
              </a:ext>
            </a:extLst>
          </p:cNvPr>
          <p:cNvGrpSpPr/>
          <p:nvPr/>
        </p:nvGrpSpPr>
        <p:grpSpPr>
          <a:xfrm>
            <a:off x="517821" y="4600483"/>
            <a:ext cx="414850" cy="395116"/>
            <a:chOff x="3388519" y="2179271"/>
            <a:chExt cx="509588" cy="485347"/>
          </a:xfrm>
        </p:grpSpPr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F1DD62C5-B6DD-4E68-AB0F-D0FAFCB0578C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1294354-F89B-48F7-9D21-51A8916BE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E361773-6D84-4286-BF28-4ED699A055B9}"/>
              </a:ext>
            </a:extLst>
          </p:cNvPr>
          <p:cNvGrpSpPr/>
          <p:nvPr/>
        </p:nvGrpSpPr>
        <p:grpSpPr>
          <a:xfrm>
            <a:off x="517815" y="4595001"/>
            <a:ext cx="414850" cy="414850"/>
            <a:chOff x="4201618" y="2305368"/>
            <a:chExt cx="414850" cy="41485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3A1895C3-D7F5-41EC-8E78-E5AA2224541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7DA05DBE-C150-4BAB-B62C-BE5DAEE069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49595B-7002-46A0-952C-674B971E7C6F}"/>
              </a:ext>
            </a:extLst>
          </p:cNvPr>
          <p:cNvGrpSpPr/>
          <p:nvPr/>
        </p:nvGrpSpPr>
        <p:grpSpPr>
          <a:xfrm>
            <a:off x="517815" y="2943667"/>
            <a:ext cx="414850" cy="414850"/>
            <a:chOff x="4201618" y="2305368"/>
            <a:chExt cx="414850" cy="41485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1086D20-236C-4944-B3E5-0AD77B13E599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4669607-819D-42A9-9451-44A297A65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732EF80-A71B-4227-9088-7AA53ED4B6A5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4 </a:t>
            </a:r>
            <a:r>
              <a:rPr lang="en-US" sz="2400" dirty="0" err="1"/>
              <a:t>ms</a:t>
            </a:r>
            <a:r>
              <a:rPr lang="en-US" sz="2400" dirty="0"/>
              <a:t> / 7.72 RU</a:t>
            </a:r>
          </a:p>
        </p:txBody>
      </p:sp>
    </p:spTree>
    <p:extLst>
      <p:ext uri="{BB962C8B-B14F-4D97-AF65-F5344CB8AC3E}">
        <p14:creationId xmlns:p14="http://schemas.microsoft.com/office/powerpoint/2010/main" val="1943833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7" grpId="1" animBg="1"/>
      <p:bldP spid="58" grpId="0" animBg="1"/>
      <p:bldP spid="58" grpId="1" animBg="1"/>
      <p:bldP spid="62" grpId="0" animBg="1"/>
      <p:bldP spid="87" grpId="0" animBg="1"/>
      <p:bldP spid="87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3E8570F-B6B7-47DA-AC70-15D566FAFC69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 post's likes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99F7C-DCF1-4155-8C05-B16CFCB14283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270561DD-16AB-4938-8F96-AC7C7CB1FA9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F075DE-CF9D-4D5C-8080-CD568C4A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4DCAF-DF7E-4DF5-98A7-AC74F0C46212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334E3A-FDF2-4AE9-9B60-113900760D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336E83-4864-41A2-961D-26B768E3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0CCFE78-B051-40EF-BB45-30404E95526C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50112E-3C25-4785-96B5-7AA58FA39A0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C968895-8743-4027-B1F3-E99FEB70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B46C0ACE-0DC6-42BD-991D-C0A9C9140D51}"/>
              </a:ext>
            </a:extLst>
          </p:cNvPr>
          <p:cNvSpPr/>
          <p:nvPr/>
        </p:nvSpPr>
        <p:spPr bwMode="auto">
          <a:xfrm>
            <a:off x="1317489" y="2770336"/>
            <a:ext cx="5258409" cy="532499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049D40C3-2B16-45C4-89FF-D3B6F615CFAD}"/>
              </a:ext>
            </a:extLst>
          </p:cNvPr>
          <p:cNvSpPr txBox="1">
            <a:spLocks/>
          </p:cNvSpPr>
          <p:nvPr/>
        </p:nvSpPr>
        <p:spPr>
          <a:xfrm>
            <a:off x="1317489" y="2364107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'like'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6CBF7F6-ECE0-46E3-BC0C-A2BD372EE2A8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6400800" y="2696136"/>
            <a:ext cx="4182506" cy="1651610"/>
          </a:xfrm>
          <a:prstGeom prst="bentConnector3">
            <a:avLst>
              <a:gd name="adj1" fmla="val 65118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24D2697-D2AD-42FF-B67E-D487C6695BDB}"/>
              </a:ext>
            </a:extLst>
          </p:cNvPr>
          <p:cNvSpPr txBox="1">
            <a:spLocks/>
          </p:cNvSpPr>
          <p:nvPr/>
        </p:nvSpPr>
        <p:spPr>
          <a:xfrm>
            <a:off x="1949786" y="3868628"/>
            <a:ext cx="4451014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'&lt;liker-id&gt;'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4F2B6DBF-9A34-4D79-89D4-A4175D30B67B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6575898" y="3052499"/>
            <a:ext cx="4007408" cy="1842002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close up of a logo&#10;&#10;Description automatically generated">
            <a:extLst>
              <a:ext uri="{FF2B5EF4-FFF2-40B4-BE49-F238E27FC236}">
                <a16:creationId xmlns:a16="http://schemas.microsoft.com/office/drawing/2014/main" id="{3584848F-0F2A-4EBD-9B1A-0FF98EC2E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6653" y="4166702"/>
            <a:ext cx="362087" cy="362087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2C4A979-EB56-4626-A0BB-5A879316FE57}"/>
              </a:ext>
            </a:extLst>
          </p:cNvPr>
          <p:cNvCxnSpPr>
            <a:cxnSpLocks/>
            <a:stCxn id="60" idx="3"/>
            <a:endCxn id="58" idx="1"/>
          </p:cNvCxnSpPr>
          <p:nvPr/>
        </p:nvCxnSpPr>
        <p:spPr>
          <a:xfrm>
            <a:off x="1768740" y="4347746"/>
            <a:ext cx="181046" cy="0"/>
          </a:xfrm>
          <a:prstGeom prst="line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2615AEC-BF85-42E5-8EEF-D5EF8387FFD1}"/>
              </a:ext>
            </a:extLst>
          </p:cNvPr>
          <p:cNvGrpSpPr/>
          <p:nvPr/>
        </p:nvGrpSpPr>
        <p:grpSpPr>
          <a:xfrm>
            <a:off x="517817" y="6262000"/>
            <a:ext cx="414850" cy="395116"/>
            <a:chOff x="3388519" y="2179271"/>
            <a:chExt cx="509588" cy="485347"/>
          </a:xfrm>
        </p:grpSpPr>
        <p:sp>
          <p:nvSpPr>
            <p:cNvPr id="75" name="Isosceles Triangle 74">
              <a:extLst>
                <a:ext uri="{FF2B5EF4-FFF2-40B4-BE49-F238E27FC236}">
                  <a16:creationId xmlns:a16="http://schemas.microsoft.com/office/drawing/2014/main" id="{2245325B-7758-4631-9AD7-AA75AE3E044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02E87981-6113-429C-B11E-BECC5E9A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BFFD6157-B4DE-4C67-9147-9B1155A9861A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Q5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0F0E92DC-492E-4E06-842D-4945D2C61234}"/>
              </a:ext>
            </a:extLst>
          </p:cNvPr>
          <p:cNvGrpSpPr/>
          <p:nvPr/>
        </p:nvGrpSpPr>
        <p:grpSpPr>
          <a:xfrm>
            <a:off x="517819" y="5702679"/>
            <a:ext cx="414850" cy="395116"/>
            <a:chOff x="3388519" y="2179271"/>
            <a:chExt cx="509588" cy="485347"/>
          </a:xfrm>
        </p:grpSpPr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36A07E54-D5DC-4E32-803B-FBE1E0E58854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69DA5D68-D6F0-4398-91AE-55919C7F5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8642E8A-F058-4098-ADA9-A0411BAE7C55}"/>
              </a:ext>
            </a:extLst>
          </p:cNvPr>
          <p:cNvGrpSpPr/>
          <p:nvPr/>
        </p:nvGrpSpPr>
        <p:grpSpPr>
          <a:xfrm>
            <a:off x="517814" y="5693591"/>
            <a:ext cx="414850" cy="414850"/>
            <a:chOff x="4201618" y="2305368"/>
            <a:chExt cx="414850" cy="414850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22DE8D6-9548-47DB-B51D-63D4B3DD1259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BD6B030A-0389-4693-99C1-EF1ED231D3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0BD183-5A3A-4723-B02F-A6F68E8823AA}"/>
              </a:ext>
            </a:extLst>
          </p:cNvPr>
          <p:cNvGrpSpPr/>
          <p:nvPr/>
        </p:nvGrpSpPr>
        <p:grpSpPr>
          <a:xfrm>
            <a:off x="517815" y="4595001"/>
            <a:ext cx="414850" cy="414850"/>
            <a:chOff x="4201618" y="2305368"/>
            <a:chExt cx="414850" cy="41485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04FE1B3-E45E-4FC2-BF8D-5250094862B0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E506211-671D-4EAF-8261-B7AB9652C3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31737B0A-B173-403A-B257-D0BB2C1F632F}"/>
              </a:ext>
            </a:extLst>
          </p:cNvPr>
          <p:cNvGrpSpPr/>
          <p:nvPr/>
        </p:nvGrpSpPr>
        <p:grpSpPr>
          <a:xfrm>
            <a:off x="517815" y="2943667"/>
            <a:ext cx="414850" cy="414850"/>
            <a:chOff x="4201618" y="2305368"/>
            <a:chExt cx="414850" cy="41485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810F8C95-C48F-4715-9ED8-77E0653FFC06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F47EEB89-3169-47FC-B6A9-C56A8CC38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CAC4261-BBAE-4AD4-92B1-F14C54E9E13A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4 </a:t>
            </a:r>
            <a:r>
              <a:rPr lang="en-US" sz="2400" dirty="0" err="1"/>
              <a:t>ms</a:t>
            </a:r>
            <a:r>
              <a:rPr lang="en-US" sz="2400" dirty="0"/>
              <a:t> / 8.92 RU</a:t>
            </a:r>
          </a:p>
        </p:txBody>
      </p:sp>
    </p:spTree>
    <p:extLst>
      <p:ext uri="{BB962C8B-B14F-4D97-AF65-F5344CB8AC3E}">
        <p14:creationId xmlns:p14="http://schemas.microsoft.com/office/powerpoint/2010/main" val="752678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6" grpId="1" animBg="1"/>
      <p:bldP spid="47" grpId="0" animBg="1"/>
      <p:bldP spid="47" grpId="1" animBg="1"/>
      <p:bldP spid="58" grpId="0" animBg="1"/>
      <p:bldP spid="66" grpId="0" animBg="1"/>
      <p:bldP spid="6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D2F154E-21F6-4271-82E9-3D7B0DD8BBC4}"/>
              </a:ext>
            </a:extLst>
          </p:cNvPr>
          <p:cNvSpPr/>
          <p:nvPr/>
        </p:nvSpPr>
        <p:spPr bwMode="auto">
          <a:xfrm>
            <a:off x="10874511" y="3473027"/>
            <a:ext cx="907576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 user's posts in short form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>
                <a:solidFill>
                  <a:schemeClr val="tx1"/>
                </a:solidFill>
              </a:rPr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A72F1BC1-7F9D-41CC-9B75-7EAC72FF8FF0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A4FBB0-03AD-4179-B92A-882A086C7EDC}"/>
              </a:ext>
            </a:extLst>
          </p:cNvPr>
          <p:cNvSpPr/>
          <p:nvPr/>
        </p:nvSpPr>
        <p:spPr bwMode="auto">
          <a:xfrm>
            <a:off x="1317484" y="1659709"/>
            <a:ext cx="5258409" cy="965006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23FC7F9F-067D-404B-ACE0-17780630F22A}"/>
              </a:ext>
            </a:extLst>
          </p:cNvPr>
          <p:cNvSpPr txBox="1">
            <a:spLocks/>
          </p:cNvSpPr>
          <p:nvPr/>
        </p:nvSpPr>
        <p:spPr>
          <a:xfrm>
            <a:off x="1317489" y="1249682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p.userId</a:t>
            </a:r>
            <a:r>
              <a:rPr lang="en-US" sz="2400" dirty="0">
                <a:latin typeface="Consolas" panose="020B0609020204030204" pitchFamily="49" charset="0"/>
              </a:rPr>
              <a:t> = '&lt;author-id&gt;'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'post'</a:t>
            </a:r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8E665953-CE0D-492D-8D5B-F0CB88B97564}"/>
              </a:ext>
            </a:extLst>
          </p:cNvPr>
          <p:cNvCxnSpPr>
            <a:cxnSpLocks/>
            <a:stCxn id="59" idx="3"/>
            <a:endCxn id="18" idx="1"/>
          </p:cNvCxnSpPr>
          <p:nvPr/>
        </p:nvCxnSpPr>
        <p:spPr>
          <a:xfrm flipV="1">
            <a:off x="6763961" y="2696136"/>
            <a:ext cx="3819345" cy="537185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D69EA1AC-8C4D-4A28-8332-72B46A16C8D8}"/>
              </a:ext>
            </a:extLst>
          </p:cNvPr>
          <p:cNvSpPr txBox="1">
            <a:spLocks/>
          </p:cNvSpPr>
          <p:nvPr/>
        </p:nvSpPr>
        <p:spPr>
          <a:xfrm>
            <a:off x="1317484" y="2754203"/>
            <a:ext cx="5446477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'&lt;post-author-id&gt;'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5A30B838-75EF-422B-AC83-D77FADE4B7A7}"/>
              </a:ext>
            </a:extLst>
          </p:cNvPr>
          <p:cNvSpPr txBox="1">
            <a:spLocks/>
          </p:cNvSpPr>
          <p:nvPr/>
        </p:nvSpPr>
        <p:spPr>
          <a:xfrm>
            <a:off x="1949785" y="3840175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'comment'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CBB91128-8D75-4AED-976E-7CB6FB31737B}"/>
              </a:ext>
            </a:extLst>
          </p:cNvPr>
          <p:cNvSpPr txBox="1">
            <a:spLocks/>
          </p:cNvSpPr>
          <p:nvPr/>
        </p:nvSpPr>
        <p:spPr>
          <a:xfrm>
            <a:off x="1949784" y="5344694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'like'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C09BFB4-B795-4217-88AE-BE99F61CE91B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6575898" y="1938074"/>
            <a:ext cx="4007408" cy="2956427"/>
          </a:xfrm>
          <a:prstGeom prst="bentConnector3">
            <a:avLst>
              <a:gd name="adj1" fmla="val 46316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FA7A034-B477-4492-B4D6-DD56FF35F353}"/>
              </a:ext>
            </a:extLst>
          </p:cNvPr>
          <p:cNvCxnSpPr>
            <a:cxnSpLocks/>
            <a:stCxn id="60" idx="3"/>
          </p:cNvCxnSpPr>
          <p:nvPr/>
        </p:nvCxnSpPr>
        <p:spPr>
          <a:xfrm>
            <a:off x="6916364" y="4528567"/>
            <a:ext cx="3666942" cy="365934"/>
          </a:xfrm>
          <a:prstGeom prst="bentConnector3">
            <a:avLst>
              <a:gd name="adj1" fmla="val 41316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773F31DC-299E-4CBE-98A8-FE3FB62C9021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6916363" y="4894501"/>
            <a:ext cx="3666943" cy="1138585"/>
          </a:xfrm>
          <a:prstGeom prst="bentConnector3">
            <a:avLst>
              <a:gd name="adj1" fmla="val 41298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 descr="A close up of a logo&#10;&#10;Description automatically generated">
            <a:extLst>
              <a:ext uri="{FF2B5EF4-FFF2-40B4-BE49-F238E27FC236}">
                <a16:creationId xmlns:a16="http://schemas.microsoft.com/office/drawing/2014/main" id="{22D10377-AFF4-4ABD-B5B0-45F0E2EF39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7484" y="5112927"/>
            <a:ext cx="362087" cy="362087"/>
          </a:xfrm>
          <a:prstGeom prst="rect">
            <a:avLst/>
          </a:prstGeom>
        </p:spPr>
      </p:pic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7ED0FC82-5BD4-4211-8898-7A4EA3F5EEA4}"/>
              </a:ext>
            </a:extLst>
          </p:cNvPr>
          <p:cNvCxnSpPr>
            <a:stCxn id="65" idx="2"/>
            <a:endCxn id="61" idx="1"/>
          </p:cNvCxnSpPr>
          <p:nvPr/>
        </p:nvCxnSpPr>
        <p:spPr>
          <a:xfrm rot="16200000" flipH="1">
            <a:off x="1445120" y="5528422"/>
            <a:ext cx="558072" cy="451256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A61052C0-904C-4B05-8C82-1DD7CA75628E}"/>
              </a:ext>
            </a:extLst>
          </p:cNvPr>
          <p:cNvCxnSpPr>
            <a:cxnSpLocks/>
            <a:stCxn id="65" idx="0"/>
            <a:endCxn id="60" idx="1"/>
          </p:cNvCxnSpPr>
          <p:nvPr/>
        </p:nvCxnSpPr>
        <p:spPr>
          <a:xfrm rot="5400000" flipH="1" flipV="1">
            <a:off x="1431976" y="4595119"/>
            <a:ext cx="584360" cy="451257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D599F7C-DCF1-4155-8C05-B16CFCB14283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270561DD-16AB-4938-8F96-AC7C7CB1FA90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B4F075DE-CF9D-4D5C-8080-CD568C4AB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448A811-430D-4C24-AE8E-03A2166B9BB4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DA9A27F4-6420-487D-AFB0-032A1CE7EF6E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167235F9-7713-4B38-A665-783305B32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D47243-8FD1-41AC-9654-67F063980255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6D20D3E-237C-4E2E-86B2-2F79C9DAFB8F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CD6C264-E38D-4C96-A91B-EF8D0F4F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5F06B4-902B-4670-8767-3B106FFB5BE7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205EB-092F-48AC-BDDB-AFEBF4BC319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1FB3D21-1016-4A81-B523-40A3A111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3F8B6CC-7313-4605-BF11-D2529CBBF204}"/>
              </a:ext>
            </a:extLst>
          </p:cNvPr>
          <p:cNvGrpSpPr/>
          <p:nvPr/>
        </p:nvGrpSpPr>
        <p:grpSpPr>
          <a:xfrm>
            <a:off x="517817" y="6262000"/>
            <a:ext cx="414850" cy="395116"/>
            <a:chOff x="3388519" y="2179271"/>
            <a:chExt cx="509588" cy="485347"/>
          </a:xfrm>
        </p:grpSpPr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8D955701-EF32-44DC-BA1A-3AC13CDF1F3E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3DB43E4-923B-4984-94B2-D847D053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3CEB378-8C90-4052-A3F0-E0393A3170D4}"/>
              </a:ext>
            </a:extLst>
          </p:cNvPr>
          <p:cNvGrpSpPr/>
          <p:nvPr/>
        </p:nvGrpSpPr>
        <p:grpSpPr>
          <a:xfrm>
            <a:off x="517815" y="2943667"/>
            <a:ext cx="414850" cy="414850"/>
            <a:chOff x="4201618" y="2305368"/>
            <a:chExt cx="414850" cy="41485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BD17C404-61DA-4923-85D1-03266837F775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B2D1777-0294-4B08-8F22-90C716B5E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A00B887-3706-460D-B48F-9CD014DD6566}"/>
              </a:ext>
            </a:extLst>
          </p:cNvPr>
          <p:cNvGrpSpPr/>
          <p:nvPr/>
        </p:nvGrpSpPr>
        <p:grpSpPr>
          <a:xfrm>
            <a:off x="517815" y="4595001"/>
            <a:ext cx="414850" cy="414850"/>
            <a:chOff x="4201618" y="2305368"/>
            <a:chExt cx="414850" cy="41485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A3BB367-9F59-45EC-9B34-E157823573C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29F22D5-EE0A-42E4-B262-041649A1D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CE4D1BC-71DB-4A30-ACE9-D29CA5FDA14D}"/>
              </a:ext>
            </a:extLst>
          </p:cNvPr>
          <p:cNvGrpSpPr/>
          <p:nvPr/>
        </p:nvGrpSpPr>
        <p:grpSpPr>
          <a:xfrm>
            <a:off x="517814" y="5693591"/>
            <a:ext cx="414850" cy="414850"/>
            <a:chOff x="4201618" y="2305368"/>
            <a:chExt cx="414850" cy="41485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8DB7704A-CEB5-42DD-984C-04E23A4A4E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4F9A52C9-2C39-4977-BC2D-321119B20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FF27192B-F66F-4EDB-96A2-CB482693F4AD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83 </a:t>
            </a:r>
            <a:r>
              <a:rPr lang="en-US" sz="2400" dirty="0" err="1"/>
              <a:t>ms</a:t>
            </a:r>
            <a:r>
              <a:rPr lang="en-US" sz="2400" dirty="0"/>
              <a:t> / 532.33 RU</a:t>
            </a:r>
          </a:p>
        </p:txBody>
      </p:sp>
    </p:spTree>
    <p:extLst>
      <p:ext uri="{BB962C8B-B14F-4D97-AF65-F5344CB8AC3E}">
        <p14:creationId xmlns:p14="http://schemas.microsoft.com/office/powerpoint/2010/main" val="33440151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75" grpId="0" animBg="1"/>
      <p:bldP spid="75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D157-B1CD-41EC-BE2B-93DC6CBF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V3: </a:t>
            </a:r>
            <a:r>
              <a:rPr lang="en-US" dirty="0" err="1"/>
              <a:t>denormalizing</a:t>
            </a:r>
            <a:r>
              <a:rPr lang="en-US" dirty="0"/>
              <a:t> entire documents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EABD174-5D8D-4734-A738-D7812615E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050" y="2211151"/>
            <a:ext cx="1468438" cy="1468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B7B7C-0D6D-4FBF-B5DD-72889C230ABD}"/>
              </a:ext>
            </a:extLst>
          </p:cNvPr>
          <p:cNvSpPr txBox="1"/>
          <p:nvPr/>
        </p:nvSpPr>
        <p:spPr>
          <a:xfrm>
            <a:off x="2597252" y="2941078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0CAE5-6A73-48A1-9B36-823070AD29F8}"/>
              </a:ext>
            </a:extLst>
          </p:cNvPr>
          <p:cNvSpPr txBox="1"/>
          <p:nvPr/>
        </p:nvSpPr>
        <p:spPr>
          <a:xfrm>
            <a:off x="2541210" y="3741067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F3965A5-6799-4DAF-8CBF-F4DD93944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050" y="4409516"/>
            <a:ext cx="1468438" cy="1468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5EC80-6836-4209-9B1F-E7DF52E4A707}"/>
              </a:ext>
            </a:extLst>
          </p:cNvPr>
          <p:cNvSpPr txBox="1"/>
          <p:nvPr/>
        </p:nvSpPr>
        <p:spPr>
          <a:xfrm>
            <a:off x="2597252" y="5139443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571C8-6C09-41F7-BFA2-AFBAD1307EDD}"/>
              </a:ext>
            </a:extLst>
          </p:cNvPr>
          <p:cNvSpPr txBox="1"/>
          <p:nvPr/>
        </p:nvSpPr>
        <p:spPr>
          <a:xfrm>
            <a:off x="2267033" y="5939432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17AAA34-C29A-4CFC-B784-290E6BB30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4457245"/>
            <a:ext cx="375920" cy="37592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5592B87-4D6A-4CF5-A367-3AEFB72FF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5445721"/>
            <a:ext cx="375920" cy="375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DBDBF22-8900-4497-88BD-7788A24C8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4951483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0004A08-0BEB-4174-9980-9BDD37734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2815804"/>
            <a:ext cx="375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09801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D157-B1CD-41EC-BE2B-93DC6CBF5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V3: </a:t>
            </a:r>
            <a:r>
              <a:rPr lang="en-US" dirty="0" err="1"/>
              <a:t>denormalizing</a:t>
            </a:r>
            <a:r>
              <a:rPr lang="en-US" dirty="0"/>
              <a:t> entire documents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EABD174-5D8D-4734-A738-D7812615E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050" y="2211151"/>
            <a:ext cx="1468438" cy="14684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B7B7C-0D6D-4FBF-B5DD-72889C230ABD}"/>
              </a:ext>
            </a:extLst>
          </p:cNvPr>
          <p:cNvSpPr txBox="1"/>
          <p:nvPr/>
        </p:nvSpPr>
        <p:spPr>
          <a:xfrm>
            <a:off x="2597252" y="2941078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F0CAE5-6A73-48A1-9B36-823070AD29F8}"/>
              </a:ext>
            </a:extLst>
          </p:cNvPr>
          <p:cNvSpPr txBox="1"/>
          <p:nvPr/>
        </p:nvSpPr>
        <p:spPr>
          <a:xfrm>
            <a:off x="2541210" y="3741067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F3965A5-6799-4DAF-8CBF-F4DD93944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050" y="4409516"/>
            <a:ext cx="1468438" cy="1468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5EC80-6836-4209-9B1F-E7DF52E4A707}"/>
              </a:ext>
            </a:extLst>
          </p:cNvPr>
          <p:cNvSpPr txBox="1"/>
          <p:nvPr/>
        </p:nvSpPr>
        <p:spPr>
          <a:xfrm>
            <a:off x="2597252" y="5139443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571C8-6C09-41F7-BFA2-AFBAD1307EDD}"/>
              </a:ext>
            </a:extLst>
          </p:cNvPr>
          <p:cNvSpPr txBox="1"/>
          <p:nvPr/>
        </p:nvSpPr>
        <p:spPr>
          <a:xfrm>
            <a:off x="2267033" y="5939432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17AAA34-C29A-4CFC-B784-290E6BB30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4457245"/>
            <a:ext cx="375920" cy="37592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5592B87-4D6A-4CF5-A367-3AEFB72FF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5445721"/>
            <a:ext cx="375920" cy="375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5DBDBF22-8900-4497-88BD-7788A24C8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4951483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0004A08-0BEB-4174-9980-9BDD37734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2610324"/>
            <a:ext cx="375920" cy="37592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8818026-A52E-425B-90AA-FA9274192686}"/>
              </a:ext>
            </a:extLst>
          </p:cNvPr>
          <p:cNvSpPr txBox="1">
            <a:spLocks/>
          </p:cNvSpPr>
          <p:nvPr/>
        </p:nvSpPr>
        <p:spPr>
          <a:xfrm>
            <a:off x="5046638" y="1967407"/>
            <a:ext cx="4797095" cy="32008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"id": "&lt;post-id&gt;",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"type": "post",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": "&lt;post-author-id&gt;",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userUsername</a:t>
            </a:r>
            <a:r>
              <a:rPr lang="en-US" sz="1600" dirty="0">
                <a:latin typeface="Consolas" panose="020B0609020204030204" pitchFamily="49" charset="0"/>
              </a:rPr>
              <a:t>": "&lt;post-author-username&gt;",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"title": "&lt;post-title&gt;",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"content": "&lt;post-content&gt;",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commentCount</a:t>
            </a:r>
            <a:r>
              <a:rPr lang="en-US" sz="1600" dirty="0">
                <a:latin typeface="Consolas" panose="020B0609020204030204" pitchFamily="49" charset="0"/>
              </a:rPr>
              <a:t>": &lt;number-of-comments&gt;,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likeCount</a:t>
            </a:r>
            <a:r>
              <a:rPr lang="en-US" sz="1600" dirty="0">
                <a:latin typeface="Consolas" panose="020B0609020204030204" pitchFamily="49" charset="0"/>
              </a:rPr>
              <a:t>": &lt;number-of-likes&gt;,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latin typeface="Consolas" panose="020B0609020204030204" pitchFamily="49" charset="0"/>
              </a:rPr>
              <a:t>": "&lt;post-creation-date&gt;"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DEEB33-1DDD-4F69-AEFF-AC47B778561A}"/>
              </a:ext>
            </a:extLst>
          </p:cNvPr>
          <p:cNvCxnSpPr>
            <a:cxnSpLocks/>
          </p:cNvCxnSpPr>
          <p:nvPr/>
        </p:nvCxnSpPr>
        <p:spPr>
          <a:xfrm>
            <a:off x="4051252" y="2782182"/>
            <a:ext cx="995386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C149046-C855-4C0E-8C32-E46A15FE8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3088460"/>
            <a:ext cx="375920" cy="37592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EF15493-16C7-44A0-86E5-5B83491766BF}"/>
              </a:ext>
            </a:extLst>
          </p:cNvPr>
          <p:cNvCxnSpPr>
            <a:cxnSpLocks/>
          </p:cNvCxnSpPr>
          <p:nvPr/>
        </p:nvCxnSpPr>
        <p:spPr>
          <a:xfrm>
            <a:off x="4051252" y="3279053"/>
            <a:ext cx="995386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64FFB77-B985-4D8E-B558-BD621215D88B}"/>
              </a:ext>
            </a:extLst>
          </p:cNvPr>
          <p:cNvSpPr txBox="1"/>
          <p:nvPr/>
        </p:nvSpPr>
        <p:spPr>
          <a:xfrm>
            <a:off x="2332819" y="3739530"/>
            <a:ext cx="111889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1A71B97E-7C4C-4CA5-AD98-AB2B7DD6939F}"/>
              </a:ext>
            </a:extLst>
          </p:cNvPr>
          <p:cNvSpPr txBox="1">
            <a:spLocks/>
          </p:cNvSpPr>
          <p:nvPr/>
        </p:nvSpPr>
        <p:spPr>
          <a:xfrm>
            <a:off x="5046638" y="1967407"/>
            <a:ext cx="3740183" cy="172354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{</a:t>
            </a:r>
          </a:p>
          <a:p>
            <a:r>
              <a:rPr lang="en-US" dirty="0"/>
              <a:t>  "id": "&lt;user-id&gt;",</a:t>
            </a:r>
          </a:p>
          <a:p>
            <a:r>
              <a:rPr lang="en-US" b="1" dirty="0"/>
              <a:t>  "type": "user",</a:t>
            </a:r>
          </a:p>
          <a:p>
            <a:r>
              <a:rPr lang="en-US" b="1" dirty="0"/>
              <a:t>  "</a:t>
            </a:r>
            <a:r>
              <a:rPr lang="en-US" b="1" dirty="0" err="1"/>
              <a:t>userId</a:t>
            </a:r>
            <a:r>
              <a:rPr lang="en-US" b="1" dirty="0"/>
              <a:t>": "&lt;user-id&gt;",</a:t>
            </a:r>
          </a:p>
          <a:p>
            <a:r>
              <a:rPr lang="en-US" dirty="0"/>
              <a:t>  "username": "&lt;user-username&gt;"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5333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4" grpId="1" animBg="1"/>
      <p:bldP spid="18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 </a:t>
            </a:r>
            <a:r>
              <a:rPr lang="en-US" b="1" dirty="0"/>
              <a:t>Benkovich</a:t>
            </a:r>
            <a:r>
              <a:rPr lang="en-US" dirty="0"/>
              <a:t> 	</a:t>
            </a:r>
            <a:r>
              <a:rPr lang="en-US" dirty="0">
                <a:solidFill>
                  <a:schemeClr val="tx1"/>
                </a:solidFill>
              </a:rPr>
              <a:t>		   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60027" y="1635898"/>
            <a:ext cx="10862736" cy="49294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20" dirty="0">
                <a:solidFill>
                  <a:schemeClr val="tx1"/>
                </a:solidFill>
              </a:rPr>
              <a:t>- </a:t>
            </a:r>
            <a:r>
              <a:rPr lang="en-US" sz="3920" b="1" dirty="0">
                <a:solidFill>
                  <a:schemeClr val="tx1"/>
                </a:solidFill>
              </a:rPr>
              <a:t>Developer</a:t>
            </a:r>
          </a:p>
          <a:p>
            <a:pPr marL="0" indent="0">
              <a:buNone/>
            </a:pPr>
            <a:r>
              <a:rPr lang="en-US" sz="3920" dirty="0"/>
              <a:t>- Cloud </a:t>
            </a:r>
            <a:r>
              <a:rPr lang="en-US" sz="3920" b="1" dirty="0"/>
              <a:t>Architect</a:t>
            </a:r>
            <a:r>
              <a:rPr lang="en-US" sz="3920" dirty="0"/>
              <a:t> &amp; </a:t>
            </a:r>
            <a:r>
              <a:rPr lang="en-US" sz="3920" b="1" dirty="0">
                <a:solidFill>
                  <a:schemeClr val="accent2">
                    <a:lumMod val="75000"/>
                  </a:schemeClr>
                </a:solidFill>
              </a:rPr>
              <a:t>Consultant</a:t>
            </a:r>
          </a:p>
          <a:p>
            <a:pPr marL="0" indent="0">
              <a:buNone/>
            </a:pPr>
            <a:r>
              <a:rPr lang="en-US" sz="3920" dirty="0"/>
              <a:t>- Live in </a:t>
            </a:r>
            <a:r>
              <a:rPr lang="en-US" sz="3920" b="1" dirty="0">
                <a:solidFill>
                  <a:srgbClr val="F77462"/>
                </a:solidFill>
              </a:rPr>
              <a:t>Minneapolis</a:t>
            </a:r>
          </a:p>
          <a:p>
            <a:pPr marL="0" indent="0">
              <a:buNone/>
            </a:pPr>
            <a:r>
              <a:rPr lang="en-US" sz="3920" dirty="0"/>
              <a:t>- Founder of </a:t>
            </a:r>
            <a:r>
              <a:rPr lang="en-US" sz="392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Imagine Technologies</a:t>
            </a:r>
            <a:r>
              <a:rPr lang="en-US" sz="392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Inc.</a:t>
            </a:r>
          </a:p>
          <a:p>
            <a:pPr marL="0" indent="0">
              <a:buNone/>
            </a:pPr>
            <a:r>
              <a:rPr lang="en-US" sz="3920" dirty="0"/>
              <a:t>- Developing Courses for </a:t>
            </a:r>
            <a:r>
              <a:rPr lang="en-US" sz="3920" b="1" dirty="0">
                <a:solidFill>
                  <a:srgbClr val="0070C0"/>
                </a:solidFill>
              </a:rPr>
              <a:t>LinkedIn</a:t>
            </a:r>
            <a:r>
              <a:rPr lang="en-US" sz="39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920" dirty="0"/>
              <a:t>Learning</a:t>
            </a:r>
          </a:p>
          <a:p>
            <a:pPr marL="0" indent="0">
              <a:buNone/>
            </a:pPr>
            <a:r>
              <a:rPr lang="en-US" sz="3920" dirty="0"/>
              <a:t>- Blog </a:t>
            </a:r>
            <a:r>
              <a:rPr lang="en-US" sz="3920" u="sng" dirty="0"/>
              <a:t>www.</a:t>
            </a:r>
            <a:r>
              <a:rPr lang="en-US" sz="3920" b="1" u="sng" dirty="0"/>
              <a:t>benkoTIPS</a:t>
            </a:r>
            <a:r>
              <a:rPr lang="en-US" sz="3920" u="sng" dirty="0"/>
              <a:t>.com</a:t>
            </a:r>
            <a:r>
              <a:rPr lang="en-US" sz="3920" dirty="0"/>
              <a:t> </a:t>
            </a:r>
          </a:p>
          <a:p>
            <a:pPr marL="0" indent="0">
              <a:buNone/>
            </a:pPr>
            <a:r>
              <a:rPr lang="en-US" sz="3920" dirty="0"/>
              <a:t>- Follow </a:t>
            </a:r>
            <a:r>
              <a:rPr lang="en-US" sz="3920" b="1" dirty="0"/>
              <a:t>@</a:t>
            </a:r>
            <a:r>
              <a:rPr lang="en-US" sz="3920" b="1" dirty="0" err="1"/>
              <a:t>mbenko</a:t>
            </a:r>
            <a:r>
              <a:rPr lang="en-US" sz="3920" b="1" dirty="0"/>
              <a:t> </a:t>
            </a:r>
            <a:r>
              <a:rPr lang="en-US" sz="3920" dirty="0"/>
              <a:t>on </a:t>
            </a:r>
            <a:r>
              <a:rPr lang="en-US" sz="3920" b="1" dirty="0">
                <a:solidFill>
                  <a:srgbClr val="7030A0"/>
                </a:solidFill>
              </a:rPr>
              <a:t>Twitter</a:t>
            </a:r>
          </a:p>
          <a:p>
            <a:pPr marL="0" indent="0">
              <a:buNone/>
            </a:pPr>
            <a:r>
              <a:rPr lang="en-US" sz="3920" dirty="0"/>
              <a:t>- Send me </a:t>
            </a:r>
            <a:r>
              <a:rPr lang="en-US" sz="3920" b="1" dirty="0">
                <a:solidFill>
                  <a:srgbClr val="FFC000"/>
                </a:solidFill>
              </a:rPr>
              <a:t>Feedback</a:t>
            </a:r>
            <a:r>
              <a:rPr lang="en-US" sz="3920" dirty="0"/>
              <a:t>! </a:t>
            </a:r>
            <a:r>
              <a:rPr lang="en-US" sz="4000" dirty="0"/>
              <a:t>mike@benkotips.com</a:t>
            </a:r>
            <a:endParaRPr lang="en-US" sz="392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60660-D1F9-4BE4-8442-E01C0ADE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908" y="292623"/>
            <a:ext cx="2528855" cy="338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11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926D-BA81-40C1-BB5C-B5014BF4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Denormalizing</a:t>
            </a:r>
            <a:r>
              <a:rPr lang="en-US" dirty="0"/>
              <a:t> documents with the change feed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7F05C3-A4DA-45EE-B405-26CA3B26C2D4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096004" y="3826322"/>
            <a:ext cx="7948" cy="1372008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EA848D-3E3E-4660-BBE3-77F11D63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100000">
            <a:off x="5704268" y="3119786"/>
            <a:ext cx="783471" cy="783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02B37-3CE3-4C82-970F-23C25010380F}"/>
              </a:ext>
            </a:extLst>
          </p:cNvPr>
          <p:cNvSpPr txBox="1"/>
          <p:nvPr/>
        </p:nvSpPr>
        <p:spPr>
          <a:xfrm>
            <a:off x="5800986" y="2348043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0AE5DE-AEDB-4FDD-90D5-412197431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785" y="5198330"/>
            <a:ext cx="1468438" cy="146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AAC83-F94E-4B1A-857A-C499879D4EE9}"/>
              </a:ext>
            </a:extLst>
          </p:cNvPr>
          <p:cNvSpPr txBox="1"/>
          <p:nvPr/>
        </p:nvSpPr>
        <p:spPr>
          <a:xfrm>
            <a:off x="5800987" y="5928257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07BFD7C-AD17-4FB5-998D-8287F4665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781" y="1627957"/>
            <a:ext cx="1468438" cy="146843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5C0537-9117-4728-94E2-83C5D8B9E4D1}"/>
              </a:ext>
            </a:extLst>
          </p:cNvPr>
          <p:cNvSpPr txBox="1">
            <a:spLocks/>
          </p:cNvSpPr>
          <p:nvPr/>
        </p:nvSpPr>
        <p:spPr>
          <a:xfrm>
            <a:off x="5107359" y="4481428"/>
            <a:ext cx="1993185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truncate content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DA24B0F-7A3B-4C07-B065-1EC7B7B886BC}"/>
              </a:ext>
            </a:extLst>
          </p:cNvPr>
          <p:cNvSpPr txBox="1">
            <a:spLocks/>
          </p:cNvSpPr>
          <p:nvPr/>
        </p:nvSpPr>
        <p:spPr>
          <a:xfrm>
            <a:off x="4896461" y="3992448"/>
            <a:ext cx="2414982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if (type == 'post')</a:t>
            </a:r>
          </a:p>
        </p:txBody>
      </p:sp>
    </p:spTree>
    <p:extLst>
      <p:ext uri="{BB962C8B-B14F-4D97-AF65-F5344CB8AC3E}">
        <p14:creationId xmlns:p14="http://schemas.microsoft.com/office/powerpoint/2010/main" val="3836676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ED2F154E-21F6-4271-82E9-3D7B0DD8BBC4}"/>
              </a:ext>
            </a:extLst>
          </p:cNvPr>
          <p:cNvSpPr/>
          <p:nvPr/>
        </p:nvSpPr>
        <p:spPr bwMode="auto">
          <a:xfrm>
            <a:off x="10682128" y="3473027"/>
            <a:ext cx="1311751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697226" y="3491833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userId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a user's posts in short form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9FA4FBB0-03AD-4179-B92A-882A086C7EDC}"/>
              </a:ext>
            </a:extLst>
          </p:cNvPr>
          <p:cNvSpPr/>
          <p:nvPr/>
        </p:nvSpPr>
        <p:spPr bwMode="auto">
          <a:xfrm>
            <a:off x="1317484" y="1659709"/>
            <a:ext cx="5258409" cy="499291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23FC7F9F-067D-404B-ACE0-17780630F22A}"/>
              </a:ext>
            </a:extLst>
          </p:cNvPr>
          <p:cNvSpPr txBox="1">
            <a:spLocks/>
          </p:cNvSpPr>
          <p:nvPr/>
        </p:nvSpPr>
        <p:spPr>
          <a:xfrm>
            <a:off x="1317489" y="1249682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p.userId</a:t>
            </a:r>
            <a:r>
              <a:rPr lang="en-US" sz="2400" dirty="0">
                <a:latin typeface="Consolas" panose="020B0609020204030204" pitchFamily="49" charset="0"/>
              </a:rPr>
              <a:t> = '&lt;author-id&gt;'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'post'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AC09BFB4-B795-4217-88AE-BE99F61CE91B}"/>
              </a:ext>
            </a:extLst>
          </p:cNvPr>
          <p:cNvCxnSpPr>
            <a:cxnSpLocks/>
            <a:stCxn id="57" idx="3"/>
          </p:cNvCxnSpPr>
          <p:nvPr/>
        </p:nvCxnSpPr>
        <p:spPr>
          <a:xfrm>
            <a:off x="6575898" y="1938074"/>
            <a:ext cx="4007408" cy="2956427"/>
          </a:xfrm>
          <a:prstGeom prst="bentConnector3">
            <a:avLst>
              <a:gd name="adj1" fmla="val 46316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4D47243-8FD1-41AC-9654-67F063980255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6D20D3E-237C-4E2E-86B2-2F79C9DAFB8F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CD6C264-E38D-4C96-A91B-EF8D0F4F3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5F06B4-902B-4670-8767-3B106FFB5BE7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5C205EB-092F-48AC-BDDB-AFEBF4BC319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1FB3D21-1016-4A81-B523-40A3A111A4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3F8B6CC-7313-4605-BF11-D2529CBBF204}"/>
              </a:ext>
            </a:extLst>
          </p:cNvPr>
          <p:cNvGrpSpPr/>
          <p:nvPr/>
        </p:nvGrpSpPr>
        <p:grpSpPr>
          <a:xfrm>
            <a:off x="517817" y="6262000"/>
            <a:ext cx="414850" cy="395116"/>
            <a:chOff x="3388519" y="2179271"/>
            <a:chExt cx="509588" cy="485347"/>
          </a:xfrm>
        </p:grpSpPr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8D955701-EF32-44DC-BA1A-3AC13CDF1F3E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3DB43E4-923B-4984-94B2-D847D0535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A8CC155-EFE3-48E2-A478-1353B463D357}"/>
              </a:ext>
            </a:extLst>
          </p:cNvPr>
          <p:cNvGrpSpPr/>
          <p:nvPr/>
        </p:nvGrpSpPr>
        <p:grpSpPr>
          <a:xfrm>
            <a:off x="517823" y="3489153"/>
            <a:ext cx="414850" cy="395116"/>
            <a:chOff x="3388519" y="2179271"/>
            <a:chExt cx="509588" cy="485347"/>
          </a:xfrm>
        </p:grpSpPr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7DFCBD59-2DBC-4F0A-AAAF-4F3A471F6E9E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5842876-8D40-41B0-A287-62894F13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1E7F763-6B17-4FFA-8B22-B81BE3DE0BEE}"/>
              </a:ext>
            </a:extLst>
          </p:cNvPr>
          <p:cNvGrpSpPr/>
          <p:nvPr/>
        </p:nvGrpSpPr>
        <p:grpSpPr>
          <a:xfrm>
            <a:off x="517814" y="3479268"/>
            <a:ext cx="414850" cy="414850"/>
            <a:chOff x="4201618" y="2305368"/>
            <a:chExt cx="414850" cy="41485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BAE814EB-0821-4CE6-947B-53C01FB62AD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5A80002-C159-4F89-A50A-48A92604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E8E0022-B46F-4680-98B5-DF88BC0BA599}"/>
              </a:ext>
            </a:extLst>
          </p:cNvPr>
          <p:cNvCxnSpPr>
            <a:cxnSpLocks/>
          </p:cNvCxnSpPr>
          <p:nvPr/>
        </p:nvCxnSpPr>
        <p:spPr>
          <a:xfrm>
            <a:off x="6575898" y="1938074"/>
            <a:ext cx="4007408" cy="758062"/>
          </a:xfrm>
          <a:prstGeom prst="bentConnector3">
            <a:avLst>
              <a:gd name="adj1" fmla="val 46351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1ED75FF-A1C3-4827-8A88-BB2514C7EFFA}"/>
              </a:ext>
            </a:extLst>
          </p:cNvPr>
          <p:cNvGrpSpPr/>
          <p:nvPr/>
        </p:nvGrpSpPr>
        <p:grpSpPr>
          <a:xfrm>
            <a:off x="517815" y="2943667"/>
            <a:ext cx="414850" cy="414850"/>
            <a:chOff x="4201618" y="2305368"/>
            <a:chExt cx="414850" cy="41485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583E763-732B-4A58-B701-8FC3C843128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463D8F3-7C8D-4892-ACFF-61725A800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9E0764B-EEE7-4AE7-A655-F92A774AB148}"/>
              </a:ext>
            </a:extLst>
          </p:cNvPr>
          <p:cNvGrpSpPr/>
          <p:nvPr/>
        </p:nvGrpSpPr>
        <p:grpSpPr>
          <a:xfrm>
            <a:off x="517815" y="4595001"/>
            <a:ext cx="414850" cy="414850"/>
            <a:chOff x="4201618" y="2305368"/>
            <a:chExt cx="414850" cy="41485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0693A49-D13A-48ED-9B6E-B2A01D4CF8DF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6B61B784-518E-4996-8518-3522243A1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0C2EE14-02BD-4585-B546-71FD3D838002}"/>
              </a:ext>
            </a:extLst>
          </p:cNvPr>
          <p:cNvGrpSpPr/>
          <p:nvPr/>
        </p:nvGrpSpPr>
        <p:grpSpPr>
          <a:xfrm>
            <a:off x="517814" y="5693591"/>
            <a:ext cx="414850" cy="414850"/>
            <a:chOff x="4201618" y="2305368"/>
            <a:chExt cx="414850" cy="41485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A6E9DEF-B130-4E58-8B3F-3A08F480C4CA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37F4D01-D109-4F2C-8EAC-17BFC8F00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21B48BE9-BB84-42AF-AF65-C0FA2B564CF6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4 </a:t>
            </a:r>
            <a:r>
              <a:rPr lang="en-US" sz="2400" dirty="0" err="1"/>
              <a:t>ms</a:t>
            </a:r>
            <a:r>
              <a:rPr lang="en-US" sz="2400" dirty="0"/>
              <a:t> / 6.46 RU</a:t>
            </a:r>
          </a:p>
        </p:txBody>
      </p:sp>
    </p:spTree>
    <p:extLst>
      <p:ext uri="{BB962C8B-B14F-4D97-AF65-F5344CB8AC3E}">
        <p14:creationId xmlns:p14="http://schemas.microsoft.com/office/powerpoint/2010/main" val="16713351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7" grpId="1" animBg="1"/>
      <p:bldP spid="56" grpId="0" animBg="1"/>
      <p:bldP spid="56" grpId="1" animBg="1"/>
      <p:bldP spid="58" grpId="0" animBg="1"/>
      <p:bldP spid="58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B62C2AFA-D023-4AD5-BC4F-FC69EF8BB461}"/>
              </a:ext>
            </a:extLst>
          </p:cNvPr>
          <p:cNvSpPr/>
          <p:nvPr/>
        </p:nvSpPr>
        <p:spPr bwMode="auto">
          <a:xfrm>
            <a:off x="2093539" y="489945"/>
            <a:ext cx="4080837" cy="55399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259CFDC-7737-492E-AD1C-DD359C6010E9}"/>
              </a:ext>
            </a:extLst>
          </p:cNvPr>
          <p:cNvSpPr/>
          <p:nvPr/>
        </p:nvSpPr>
        <p:spPr bwMode="auto">
          <a:xfrm>
            <a:off x="10616744" y="5671596"/>
            <a:ext cx="1435000" cy="33631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the </a:t>
            </a:r>
            <a:r>
              <a:rPr lang="en-US" i="1" dirty="0"/>
              <a:t>x</a:t>
            </a:r>
            <a:r>
              <a:rPr lang="en-US" dirty="0"/>
              <a:t> most recent posts in short form (feed)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961917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2691844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3491833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160282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4890209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5690198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4DCAF-DF7E-4DF5-98A7-AC74F0C46212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334E3A-FDF2-4AE9-9B60-113900760D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336E83-4864-41A2-961D-26B768E3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0CCFE78-B051-40EF-BB45-30404E95526C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50112E-3C25-4785-96B5-7AA58FA39A0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C968895-8743-4027-B1F3-E99FEB70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DE0982A-E8F5-49EC-8C0B-E265771A4573}"/>
              </a:ext>
            </a:extLst>
          </p:cNvPr>
          <p:cNvSpPr/>
          <p:nvPr/>
        </p:nvSpPr>
        <p:spPr bwMode="auto">
          <a:xfrm>
            <a:off x="1317484" y="1659709"/>
            <a:ext cx="5258409" cy="509610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BCF86A4-81D5-4B15-AB4B-91214F0702A4}"/>
              </a:ext>
            </a:extLst>
          </p:cNvPr>
          <p:cNvSpPr txBox="1">
            <a:spLocks/>
          </p:cNvSpPr>
          <p:nvPr/>
        </p:nvSpPr>
        <p:spPr>
          <a:xfrm>
            <a:off x="1317489" y="1249682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TOP &lt;x&gt;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'post'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ORDER BY </a:t>
            </a:r>
            <a:r>
              <a:rPr lang="en-US" sz="2400" dirty="0" err="1">
                <a:latin typeface="Consolas" panose="020B0609020204030204" pitchFamily="49" charset="0"/>
              </a:rPr>
              <a:t>p.creationDate</a:t>
            </a:r>
            <a:r>
              <a:rPr lang="en-US" sz="2400" dirty="0">
                <a:latin typeface="Consolas" panose="020B0609020204030204" pitchFamily="49" charset="0"/>
              </a:rPr>
              <a:t> DESC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FE2B3D44-324E-4F21-9604-11B8BD875F27}"/>
              </a:ext>
            </a:extLst>
          </p:cNvPr>
          <p:cNvCxnSpPr>
            <a:cxnSpLocks/>
            <a:stCxn id="79" idx="3"/>
          </p:cNvCxnSpPr>
          <p:nvPr/>
        </p:nvCxnSpPr>
        <p:spPr>
          <a:xfrm flipV="1">
            <a:off x="7396263" y="2696136"/>
            <a:ext cx="3187043" cy="537185"/>
          </a:xfrm>
          <a:prstGeom prst="bentConnector3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 Placeholder 2">
            <a:extLst>
              <a:ext uri="{FF2B5EF4-FFF2-40B4-BE49-F238E27FC236}">
                <a16:creationId xmlns:a16="http://schemas.microsoft.com/office/drawing/2014/main" id="{43CFF233-B8E4-4D38-8F63-10AAA066F0FE}"/>
              </a:ext>
            </a:extLst>
          </p:cNvPr>
          <p:cNvSpPr txBox="1">
            <a:spLocks/>
          </p:cNvSpPr>
          <p:nvPr/>
        </p:nvSpPr>
        <p:spPr>
          <a:xfrm>
            <a:off x="1949786" y="2754203"/>
            <a:ext cx="5446477" cy="95823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latin typeface="Consolas" panose="020B0609020204030204" pitchFamily="49" charset="0"/>
              </a:rPr>
              <a:t>u.username</a:t>
            </a:r>
            <a:r>
              <a:rPr lang="en-US" sz="2400" dirty="0">
                <a:latin typeface="Consolas" panose="020B0609020204030204" pitchFamily="49" charset="0"/>
              </a:rPr>
              <a:t> FROM u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u.id = '&lt;post-author-id&gt;'</a:t>
            </a:r>
          </a:p>
        </p:txBody>
      </p:sp>
      <p:sp>
        <p:nvSpPr>
          <p:cNvPr id="80" name="Text Placeholder 2">
            <a:extLst>
              <a:ext uri="{FF2B5EF4-FFF2-40B4-BE49-F238E27FC236}">
                <a16:creationId xmlns:a16="http://schemas.microsoft.com/office/drawing/2014/main" id="{0AA242FC-2DEE-4CC8-B4D6-A1F1D3B744EA}"/>
              </a:ext>
            </a:extLst>
          </p:cNvPr>
          <p:cNvSpPr txBox="1">
            <a:spLocks/>
          </p:cNvSpPr>
          <p:nvPr/>
        </p:nvSpPr>
        <p:spPr>
          <a:xfrm>
            <a:off x="1949785" y="3840175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'comment'</a:t>
            </a:r>
          </a:p>
        </p:txBody>
      </p:sp>
      <p:sp>
        <p:nvSpPr>
          <p:cNvPr id="81" name="Text Placeholder 2">
            <a:extLst>
              <a:ext uri="{FF2B5EF4-FFF2-40B4-BE49-F238E27FC236}">
                <a16:creationId xmlns:a16="http://schemas.microsoft.com/office/drawing/2014/main" id="{E0404E8F-8498-423F-AE9F-A12E66F64412}"/>
              </a:ext>
            </a:extLst>
          </p:cNvPr>
          <p:cNvSpPr txBox="1">
            <a:spLocks/>
          </p:cNvSpPr>
          <p:nvPr/>
        </p:nvSpPr>
        <p:spPr>
          <a:xfrm>
            <a:off x="1949784" y="5344694"/>
            <a:ext cx="4966579" cy="137678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COUNT(1)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p.postId</a:t>
            </a:r>
            <a:r>
              <a:rPr lang="en-US" sz="2400" dirty="0">
                <a:latin typeface="Consolas" panose="020B0609020204030204" pitchFamily="49" charset="0"/>
              </a:rPr>
              <a:t> = '&lt;post-id&gt;'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AND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'like'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E77516D-125C-4A09-A727-156B1C7A3B73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575898" y="1938074"/>
            <a:ext cx="4007408" cy="2956427"/>
          </a:xfrm>
          <a:prstGeom prst="bentConnector3">
            <a:avLst>
              <a:gd name="adj1" fmla="val 46316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356D45E3-B11E-4AD8-AD45-E00102B315B5}"/>
              </a:ext>
            </a:extLst>
          </p:cNvPr>
          <p:cNvCxnSpPr>
            <a:cxnSpLocks/>
            <a:stCxn id="80" idx="3"/>
          </p:cNvCxnSpPr>
          <p:nvPr/>
        </p:nvCxnSpPr>
        <p:spPr>
          <a:xfrm>
            <a:off x="6916364" y="4528567"/>
            <a:ext cx="3666942" cy="365934"/>
          </a:xfrm>
          <a:prstGeom prst="bentConnector3">
            <a:avLst>
              <a:gd name="adj1" fmla="val 41316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399DCC2A-7620-4A5F-8E6A-5C3C61E19940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6916363" y="4894501"/>
            <a:ext cx="3666943" cy="1138585"/>
          </a:xfrm>
          <a:prstGeom prst="bentConnector3">
            <a:avLst>
              <a:gd name="adj1" fmla="val 41298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 descr="A close up of a logo&#10;&#10;Description automatically generated">
            <a:extLst>
              <a:ext uri="{FF2B5EF4-FFF2-40B4-BE49-F238E27FC236}">
                <a16:creationId xmlns:a16="http://schemas.microsoft.com/office/drawing/2014/main" id="{1EE2FB04-7AE5-485B-B757-54C1A3572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5581" y="4339998"/>
            <a:ext cx="362087" cy="362087"/>
          </a:xfrm>
          <a:prstGeom prst="rect">
            <a:avLst/>
          </a:prstGeom>
        </p:spPr>
      </p:pic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07B19F55-4A32-4B53-B722-A1D53F6809EE}"/>
              </a:ext>
            </a:extLst>
          </p:cNvPr>
          <p:cNvCxnSpPr>
            <a:cxnSpLocks/>
            <a:stCxn id="85" idx="2"/>
            <a:endCxn id="81" idx="1"/>
          </p:cNvCxnSpPr>
          <p:nvPr/>
        </p:nvCxnSpPr>
        <p:spPr>
          <a:xfrm rot="16200000" flipH="1">
            <a:off x="1092704" y="5176005"/>
            <a:ext cx="1331001" cy="383159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9BE4F744-970F-485C-BDFA-424C39139DF0}"/>
              </a:ext>
            </a:extLst>
          </p:cNvPr>
          <p:cNvCxnSpPr>
            <a:cxnSpLocks/>
            <a:stCxn id="85" idx="0"/>
            <a:endCxn id="79" idx="1"/>
          </p:cNvCxnSpPr>
          <p:nvPr/>
        </p:nvCxnSpPr>
        <p:spPr>
          <a:xfrm rot="5400000" flipH="1" flipV="1">
            <a:off x="1204867" y="3595080"/>
            <a:ext cx="1106677" cy="383161"/>
          </a:xfrm>
          <a:prstGeom prst="bentConnector2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1F93A8F4-67B3-4557-9813-5B83F9E16BE3}"/>
              </a:ext>
            </a:extLst>
          </p:cNvPr>
          <p:cNvGrpSpPr/>
          <p:nvPr/>
        </p:nvGrpSpPr>
        <p:grpSpPr>
          <a:xfrm>
            <a:off x="517817" y="6262000"/>
            <a:ext cx="414850" cy="395116"/>
            <a:chOff x="3388519" y="2179271"/>
            <a:chExt cx="509588" cy="485347"/>
          </a:xfrm>
        </p:grpSpPr>
        <p:sp>
          <p:nvSpPr>
            <p:cNvPr id="89" name="Isosceles Triangle 88">
              <a:extLst>
                <a:ext uri="{FF2B5EF4-FFF2-40B4-BE49-F238E27FC236}">
                  <a16:creationId xmlns:a16="http://schemas.microsoft.com/office/drawing/2014/main" id="{DBADCAB7-3A05-446F-94C7-889C8B46430F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168A140F-1F5C-4488-8AF8-698C3FB59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AF71F16-8751-42B6-8A6D-CD5ED1E415FC}"/>
              </a:ext>
            </a:extLst>
          </p:cNvPr>
          <p:cNvGrpSpPr/>
          <p:nvPr/>
        </p:nvGrpSpPr>
        <p:grpSpPr>
          <a:xfrm>
            <a:off x="517815" y="2943667"/>
            <a:ext cx="414850" cy="414850"/>
            <a:chOff x="4201618" y="2305368"/>
            <a:chExt cx="414850" cy="41485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05E8E4F-DF92-4B09-AB37-B5A4DADBA30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2FB92810-A2FE-438E-9117-14F1C9274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4C08B09-8A49-4F63-BC4E-EEF59E77CCBC}"/>
              </a:ext>
            </a:extLst>
          </p:cNvPr>
          <p:cNvGrpSpPr/>
          <p:nvPr/>
        </p:nvGrpSpPr>
        <p:grpSpPr>
          <a:xfrm>
            <a:off x="517815" y="4595001"/>
            <a:ext cx="414850" cy="414850"/>
            <a:chOff x="4201618" y="2305368"/>
            <a:chExt cx="414850" cy="414850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A1C2B4B-EEB7-4676-9EEF-E5EA960CBE98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F98DC55-EB8D-4DDD-B2B8-604E5449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FE0213E-171E-4F23-86BF-2145DDC28083}"/>
              </a:ext>
            </a:extLst>
          </p:cNvPr>
          <p:cNvGrpSpPr/>
          <p:nvPr/>
        </p:nvGrpSpPr>
        <p:grpSpPr>
          <a:xfrm>
            <a:off x="517814" y="5693591"/>
            <a:ext cx="414850" cy="414850"/>
            <a:chOff x="4201618" y="2305368"/>
            <a:chExt cx="414850" cy="414850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3212386-021F-4D35-98B4-FB810322E22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C672FA2-E54B-45C9-9390-14123AFF7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F74BA11-68D0-4313-9F9B-A744E8CAF58B}"/>
              </a:ext>
            </a:extLst>
          </p:cNvPr>
          <p:cNvGrpSpPr/>
          <p:nvPr/>
        </p:nvGrpSpPr>
        <p:grpSpPr>
          <a:xfrm>
            <a:off x="517814" y="3479268"/>
            <a:ext cx="414850" cy="414850"/>
            <a:chOff x="4201618" y="2305368"/>
            <a:chExt cx="414850" cy="414850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02D980A-4D2C-4625-875F-FB921487B170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6175274D-F3DF-4926-B874-1C38E311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C998ECC6-90F4-4047-B1AC-818D8C271AF6}"/>
              </a:ext>
            </a:extLst>
          </p:cNvPr>
          <p:cNvSpPr txBox="1"/>
          <p:nvPr/>
        </p:nvSpPr>
        <p:spPr>
          <a:xfrm>
            <a:off x="8538210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9 </a:t>
            </a:r>
            <a:r>
              <a:rPr lang="en-US" sz="2400" dirty="0" err="1"/>
              <a:t>ms</a:t>
            </a:r>
            <a:r>
              <a:rPr lang="en-US" sz="2400" dirty="0"/>
              <a:t> / 16.97 RU</a:t>
            </a:r>
          </a:p>
        </p:txBody>
      </p:sp>
    </p:spTree>
    <p:extLst>
      <p:ext uri="{BB962C8B-B14F-4D97-AF65-F5344CB8AC3E}">
        <p14:creationId xmlns:p14="http://schemas.microsoft.com/office/powerpoint/2010/main" val="40554276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75" grpId="0" animBg="1"/>
      <p:bldP spid="75" grpId="1" animBg="1"/>
      <p:bldP spid="76" grpId="0" animBg="1"/>
      <p:bldP spid="76" grpId="1" animBg="1"/>
      <p:bldP spid="79" grpId="0" animBg="1"/>
      <p:bldP spid="80" grpId="0" animBg="1"/>
      <p:bldP spid="81" grpId="0" animBg="1"/>
      <p:bldP spid="63" grpId="0" animBg="1"/>
      <p:bldP spid="63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2BF4-B4A2-44A3-A39E-51A987FB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V3: </a:t>
            </a:r>
            <a:r>
              <a:rPr lang="en-US" dirty="0" err="1"/>
              <a:t>denormalizing</a:t>
            </a:r>
            <a:r>
              <a:rPr lang="en-US" dirty="0"/>
              <a:t> entire documents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96C507A-31F8-4D28-AF7B-9BEC7F751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050" y="1989530"/>
            <a:ext cx="1468438" cy="1468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8C4E5-A990-41E2-8BA0-AC34C12F6DB9}"/>
              </a:ext>
            </a:extLst>
          </p:cNvPr>
          <p:cNvSpPr txBox="1"/>
          <p:nvPr/>
        </p:nvSpPr>
        <p:spPr>
          <a:xfrm>
            <a:off x="2597252" y="2719457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B5F40FB-DD35-49EB-AAC4-39D30D817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58050" y="4187895"/>
            <a:ext cx="1468438" cy="146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9E6DA6-3653-48A7-9F15-23DC6F2EF2C5}"/>
              </a:ext>
            </a:extLst>
          </p:cNvPr>
          <p:cNvSpPr txBox="1"/>
          <p:nvPr/>
        </p:nvSpPr>
        <p:spPr>
          <a:xfrm>
            <a:off x="2597252" y="4917822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1C475-5573-496C-BBBF-49293C2F7C57}"/>
              </a:ext>
            </a:extLst>
          </p:cNvPr>
          <p:cNvSpPr txBox="1"/>
          <p:nvPr/>
        </p:nvSpPr>
        <p:spPr>
          <a:xfrm>
            <a:off x="2267033" y="5717811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2E54F33-F252-4727-BB26-666EB5156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4235624"/>
            <a:ext cx="375920" cy="375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15315E5-DEA8-4C8D-AAC5-BAADD2C8F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5224100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0AEBB57-85CC-4BD1-945A-1979FADA4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4729862"/>
            <a:ext cx="375920" cy="3759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110044C-35B1-4221-B1B1-A44D75555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2351116"/>
            <a:ext cx="375920" cy="37592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A06D287-AE60-4C3A-BCB3-0D4E76FF3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5332" y="2838506"/>
            <a:ext cx="375920" cy="375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9CC2A2-7DFB-493F-B727-69DA057109B8}"/>
              </a:ext>
            </a:extLst>
          </p:cNvPr>
          <p:cNvSpPr txBox="1"/>
          <p:nvPr/>
        </p:nvSpPr>
        <p:spPr>
          <a:xfrm>
            <a:off x="2332819" y="3519446"/>
            <a:ext cx="111889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15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D2BF4-B4A2-44A3-A39E-51A987FB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V3: </a:t>
            </a:r>
            <a:r>
              <a:rPr lang="en-US" dirty="0" err="1"/>
              <a:t>denormalizing</a:t>
            </a:r>
            <a:r>
              <a:rPr lang="en-US" dirty="0"/>
              <a:t> entire documents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796C507A-31F8-4D28-AF7B-9BEC7F751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950" y="1989530"/>
            <a:ext cx="1468438" cy="1468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38C4E5-A990-41E2-8BA0-AC34C12F6DB9}"/>
              </a:ext>
            </a:extLst>
          </p:cNvPr>
          <p:cNvSpPr txBox="1"/>
          <p:nvPr/>
        </p:nvSpPr>
        <p:spPr>
          <a:xfrm>
            <a:off x="1797152" y="2719457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B5F40FB-DD35-49EB-AAC4-39D30D817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950" y="4187895"/>
            <a:ext cx="1468438" cy="146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9E6DA6-3653-48A7-9F15-23DC6F2EF2C5}"/>
              </a:ext>
            </a:extLst>
          </p:cNvPr>
          <p:cNvSpPr txBox="1"/>
          <p:nvPr/>
        </p:nvSpPr>
        <p:spPr>
          <a:xfrm>
            <a:off x="1797152" y="4917822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61C475-5573-496C-BBBF-49293C2F7C57}"/>
              </a:ext>
            </a:extLst>
          </p:cNvPr>
          <p:cNvSpPr txBox="1"/>
          <p:nvPr/>
        </p:nvSpPr>
        <p:spPr>
          <a:xfrm>
            <a:off x="1466933" y="5717811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2E54F33-F252-4727-BB26-666EB5156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5232" y="4235624"/>
            <a:ext cx="375920" cy="375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A15315E5-DEA8-4C8D-AAC5-BAADD2C8F3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5232" y="5224100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0AEBB57-85CC-4BD1-945A-1979FADA46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5232" y="4729862"/>
            <a:ext cx="375920" cy="3759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2110044C-35B1-4221-B1B1-A44D75555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5232" y="2351116"/>
            <a:ext cx="375920" cy="375920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A06D287-AE60-4C3A-BCB3-0D4E76FF34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75232" y="2838506"/>
            <a:ext cx="375920" cy="3759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F9CC2A2-7DFB-493F-B727-69DA057109B8}"/>
              </a:ext>
            </a:extLst>
          </p:cNvPr>
          <p:cNvSpPr txBox="1"/>
          <p:nvPr/>
        </p:nvSpPr>
        <p:spPr>
          <a:xfrm>
            <a:off x="1532719" y="3519446"/>
            <a:ext cx="111889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018915AE-2F04-4BA5-85C6-499852F5E687}"/>
              </a:ext>
            </a:extLst>
          </p:cNvPr>
          <p:cNvSpPr txBox="1">
            <a:spLocks/>
          </p:cNvSpPr>
          <p:nvPr/>
        </p:nvSpPr>
        <p:spPr>
          <a:xfrm>
            <a:off x="6498248" y="2364232"/>
            <a:ext cx="4797095" cy="32008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"id": "&lt;post-id&gt;",</a:t>
            </a:r>
          </a:p>
          <a:p>
            <a:pPr marL="0" indent="0">
              <a:buNone/>
            </a:pPr>
            <a:r>
              <a:rPr lang="en-US" sz="1600" dirty="0">
                <a:latin typeface="Consolas" panose="020B0609020204030204" pitchFamily="49" charset="0"/>
              </a:rPr>
              <a:t>  "type": "post",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userId</a:t>
            </a:r>
            <a:r>
              <a:rPr lang="en-US" sz="1600" dirty="0">
                <a:latin typeface="Consolas" panose="020B0609020204030204" pitchFamily="49" charset="0"/>
              </a:rPr>
              <a:t>": "&lt;post-author-id&gt;",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userUsername</a:t>
            </a:r>
            <a:r>
              <a:rPr lang="en-US" sz="1600" dirty="0">
                <a:latin typeface="Consolas" panose="020B0609020204030204" pitchFamily="49" charset="0"/>
              </a:rPr>
              <a:t>": "&lt;post-author-username&gt;",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"title": "&lt;post-title&gt;",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"content": "&lt;post-content&gt;",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commentCount</a:t>
            </a:r>
            <a:r>
              <a:rPr lang="en-US" sz="1600" dirty="0">
                <a:latin typeface="Consolas" panose="020B0609020204030204" pitchFamily="49" charset="0"/>
              </a:rPr>
              <a:t>": &lt;number-of-comments&gt;,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likeCount</a:t>
            </a:r>
            <a:r>
              <a:rPr lang="en-US" sz="1600" dirty="0">
                <a:latin typeface="Consolas" panose="020B0609020204030204" pitchFamily="49" charset="0"/>
              </a:rPr>
              <a:t>": &lt;number-of-likes&gt;,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  "</a:t>
            </a:r>
            <a:r>
              <a:rPr lang="en-US" sz="1600" dirty="0" err="1">
                <a:latin typeface="Consolas" panose="020B0609020204030204" pitchFamily="49" charset="0"/>
              </a:rPr>
              <a:t>creationDate</a:t>
            </a:r>
            <a:r>
              <a:rPr lang="en-US" sz="1600" dirty="0">
                <a:latin typeface="Consolas" panose="020B0609020204030204" pitchFamily="49" charset="0"/>
              </a:rPr>
              <a:t>": "&lt;post-creation-date&gt;"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B7AB47-1B2D-47D8-8013-485C19C314BE}"/>
              </a:ext>
            </a:extLst>
          </p:cNvPr>
          <p:cNvCxnSpPr>
            <a:cxnSpLocks/>
          </p:cNvCxnSpPr>
          <p:nvPr/>
        </p:nvCxnSpPr>
        <p:spPr>
          <a:xfrm>
            <a:off x="5502862" y="3953009"/>
            <a:ext cx="995386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2ADD2EFC-CB75-4AFD-8DCE-6A00CD802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9660" y="3223082"/>
            <a:ext cx="1468438" cy="14684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E01488D-6BBF-4BCF-AA16-2C3E8E2CD1A5}"/>
              </a:ext>
            </a:extLst>
          </p:cNvPr>
          <p:cNvSpPr txBox="1"/>
          <p:nvPr/>
        </p:nvSpPr>
        <p:spPr>
          <a:xfrm>
            <a:off x="4097502" y="3953009"/>
            <a:ext cx="5001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618FF2-D094-432A-82D5-E33077596A91}"/>
              </a:ext>
            </a:extLst>
          </p:cNvPr>
          <p:cNvSpPr txBox="1"/>
          <p:nvPr/>
        </p:nvSpPr>
        <p:spPr>
          <a:xfrm>
            <a:off x="3851755" y="4745458"/>
            <a:ext cx="9842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type</a:t>
            </a:r>
          </a:p>
        </p:txBody>
      </p: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ED3358F1-240F-4BD7-940E-0DBD4EC19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6942" y="3765049"/>
            <a:ext cx="375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6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926D-BA81-40C1-BB5C-B5014BF4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Denormalizing</a:t>
            </a:r>
            <a:r>
              <a:rPr lang="en-US" dirty="0"/>
              <a:t> documents with the change feed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7F05C3-A4DA-45EE-B405-26CA3B26C2D4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096004" y="3826322"/>
            <a:ext cx="7948" cy="1372008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EA848D-3E3E-4660-BBE3-77F11D63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100000">
            <a:off x="5704268" y="3119786"/>
            <a:ext cx="783471" cy="783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02B37-3CE3-4C82-970F-23C25010380F}"/>
              </a:ext>
            </a:extLst>
          </p:cNvPr>
          <p:cNvSpPr txBox="1"/>
          <p:nvPr/>
        </p:nvSpPr>
        <p:spPr>
          <a:xfrm>
            <a:off x="5800986" y="2348043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0AE5DE-AEDB-4FDD-90D5-412197431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785" y="5198330"/>
            <a:ext cx="1468438" cy="146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AAC83-F94E-4B1A-857A-C499879D4EE9}"/>
              </a:ext>
            </a:extLst>
          </p:cNvPr>
          <p:cNvSpPr txBox="1"/>
          <p:nvPr/>
        </p:nvSpPr>
        <p:spPr>
          <a:xfrm>
            <a:off x="5800987" y="5928257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07BFD7C-AD17-4FB5-998D-8287F4665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61781" y="1627957"/>
            <a:ext cx="1468438" cy="146843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5C0537-9117-4728-94E2-83C5D8B9E4D1}"/>
              </a:ext>
            </a:extLst>
          </p:cNvPr>
          <p:cNvSpPr txBox="1">
            <a:spLocks/>
          </p:cNvSpPr>
          <p:nvPr/>
        </p:nvSpPr>
        <p:spPr>
          <a:xfrm>
            <a:off x="5107359" y="4481428"/>
            <a:ext cx="1993185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truncate content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DA24B0F-7A3B-4C07-B065-1EC7B7B886BC}"/>
              </a:ext>
            </a:extLst>
          </p:cNvPr>
          <p:cNvSpPr txBox="1">
            <a:spLocks/>
          </p:cNvSpPr>
          <p:nvPr/>
        </p:nvSpPr>
        <p:spPr>
          <a:xfrm>
            <a:off x="4896461" y="3992448"/>
            <a:ext cx="2414982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if (type == 'post')</a:t>
            </a:r>
          </a:p>
        </p:txBody>
      </p:sp>
    </p:spTree>
    <p:extLst>
      <p:ext uri="{BB962C8B-B14F-4D97-AF65-F5344CB8AC3E}">
        <p14:creationId xmlns:p14="http://schemas.microsoft.com/office/powerpoint/2010/main" val="140722279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7926D-BA81-40C1-BB5C-B5014BF4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Denormalizing</a:t>
            </a:r>
            <a:r>
              <a:rPr lang="en-US" dirty="0"/>
              <a:t> documents with the change feed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7F05C3-A4DA-45EE-B405-26CA3B26C2D4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4650490" y="3826322"/>
            <a:ext cx="7948" cy="1372008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1EA848D-3E3E-4660-BBE3-77F11D63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100000">
            <a:off x="4258754" y="3119786"/>
            <a:ext cx="783471" cy="7834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E02B37-3CE3-4C82-970F-23C25010380F}"/>
              </a:ext>
            </a:extLst>
          </p:cNvPr>
          <p:cNvSpPr txBox="1"/>
          <p:nvPr/>
        </p:nvSpPr>
        <p:spPr>
          <a:xfrm>
            <a:off x="4355472" y="2348043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A0AE5DE-AEDB-4FDD-90D5-412197431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6271" y="5198330"/>
            <a:ext cx="1468438" cy="14684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1AAC83-F94E-4B1A-857A-C499879D4EE9}"/>
              </a:ext>
            </a:extLst>
          </p:cNvPr>
          <p:cNvSpPr txBox="1"/>
          <p:nvPr/>
        </p:nvSpPr>
        <p:spPr>
          <a:xfrm>
            <a:off x="4355473" y="5928257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07BFD7C-AD17-4FB5-998D-8287F4665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16267" y="1627957"/>
            <a:ext cx="1468438" cy="1468438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C5C0537-9117-4728-94E2-83C5D8B9E4D1}"/>
              </a:ext>
            </a:extLst>
          </p:cNvPr>
          <p:cNvSpPr txBox="1">
            <a:spLocks/>
          </p:cNvSpPr>
          <p:nvPr/>
        </p:nvSpPr>
        <p:spPr>
          <a:xfrm>
            <a:off x="3661845" y="4310740"/>
            <a:ext cx="1993185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truncate content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DA24B0F-7A3B-4C07-B065-1EC7B7B886BC}"/>
              </a:ext>
            </a:extLst>
          </p:cNvPr>
          <p:cNvSpPr txBox="1">
            <a:spLocks/>
          </p:cNvSpPr>
          <p:nvPr/>
        </p:nvSpPr>
        <p:spPr>
          <a:xfrm>
            <a:off x="3450947" y="3901008"/>
            <a:ext cx="2414982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if (type == 'post')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75025B5-1ADE-4849-8776-166F7A2EF9E2}"/>
              </a:ext>
            </a:extLst>
          </p:cNvPr>
          <p:cNvCxnSpPr>
            <a:cxnSpLocks/>
          </p:cNvCxnSpPr>
          <p:nvPr/>
        </p:nvCxnSpPr>
        <p:spPr>
          <a:xfrm flipH="1">
            <a:off x="7733053" y="5360166"/>
            <a:ext cx="2277" cy="251123"/>
          </a:xfrm>
          <a:prstGeom prst="straightConnector1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AF019481-E904-45DE-B221-00BCEF956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1111" y="5191579"/>
            <a:ext cx="1468438" cy="14684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724BBF-7CCE-4A99-8486-471F4C8874A8}"/>
              </a:ext>
            </a:extLst>
          </p:cNvPr>
          <p:cNvSpPr txBox="1"/>
          <p:nvPr/>
        </p:nvSpPr>
        <p:spPr>
          <a:xfrm>
            <a:off x="7518137" y="5921506"/>
            <a:ext cx="5001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3924F9DC-38DB-4A2F-8A7D-4BE8EAFCDB4A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664253" y="4709686"/>
            <a:ext cx="3071077" cy="481893"/>
          </a:xfrm>
          <a:prstGeom prst="bentConnector2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06F4564-9A38-4530-97C6-8428C390D906}"/>
              </a:ext>
            </a:extLst>
          </p:cNvPr>
          <p:cNvGrpSpPr/>
          <p:nvPr/>
        </p:nvGrpSpPr>
        <p:grpSpPr>
          <a:xfrm>
            <a:off x="7458331" y="4828693"/>
            <a:ext cx="553998" cy="553998"/>
            <a:chOff x="9424372" y="5720976"/>
            <a:chExt cx="553998" cy="55399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834184-BC95-4566-B14E-75EEC3DBDF66}"/>
                </a:ext>
              </a:extLst>
            </p:cNvPr>
            <p:cNvSpPr/>
            <p:nvPr/>
          </p:nvSpPr>
          <p:spPr bwMode="auto">
            <a:xfrm>
              <a:off x="9424372" y="5720976"/>
              <a:ext cx="553998" cy="553998"/>
            </a:xfrm>
            <a:prstGeom prst="ellips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002C958F-F6A5-462E-B4AD-5686A4EE6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4470" y="5798797"/>
              <a:ext cx="398355" cy="398355"/>
            </a:xfrm>
            <a:prstGeom prst="rect">
              <a:avLst/>
            </a:prstGeom>
          </p:spPr>
        </p:pic>
      </p:grp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D0E43E7-0D7C-4AFA-9ECC-99BE55CED9F5}"/>
              </a:ext>
            </a:extLst>
          </p:cNvPr>
          <p:cNvSpPr txBox="1">
            <a:spLocks/>
          </p:cNvSpPr>
          <p:nvPr/>
        </p:nvSpPr>
        <p:spPr>
          <a:xfrm>
            <a:off x="8692119" y="4796398"/>
            <a:ext cx="2222036" cy="6185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post-trigger:</a:t>
            </a:r>
          </a:p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truncate container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8672BE1-81BD-44D0-863C-975475E8068C}"/>
              </a:ext>
            </a:extLst>
          </p:cNvPr>
          <p:cNvCxnSpPr>
            <a:cxnSpLocks/>
            <a:stCxn id="17" idx="6"/>
            <a:endCxn id="19" idx="1"/>
          </p:cNvCxnSpPr>
          <p:nvPr/>
        </p:nvCxnSpPr>
        <p:spPr>
          <a:xfrm flipV="1">
            <a:off x="8012329" y="5105691"/>
            <a:ext cx="679790" cy="1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81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8B204-EAB7-4B42-8EAC-8068EB656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the </a:t>
            </a:r>
            <a:r>
              <a:rPr lang="en-US" i="1" dirty="0"/>
              <a:t>x</a:t>
            </a:r>
            <a:r>
              <a:rPr lang="en-US" dirty="0"/>
              <a:t> most recent posts in short form (feed)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56F3B9-EA1B-4C58-A7E9-1AED8DE61E5A}"/>
              </a:ext>
            </a:extLst>
          </p:cNvPr>
          <p:cNvSpPr txBox="1">
            <a:spLocks/>
          </p:cNvSpPr>
          <p:nvPr/>
        </p:nvSpPr>
        <p:spPr>
          <a:xfrm>
            <a:off x="-32132" y="119737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C1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0E37A0F-0CA4-45A4-BDDB-FECC17E07855}"/>
              </a:ext>
            </a:extLst>
          </p:cNvPr>
          <p:cNvSpPr txBox="1">
            <a:spLocks/>
          </p:cNvSpPr>
          <p:nvPr/>
        </p:nvSpPr>
        <p:spPr>
          <a:xfrm>
            <a:off x="-32132" y="175137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Q1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37F95E1-095A-4D76-B529-4EADB0C7BBEC}"/>
              </a:ext>
            </a:extLst>
          </p:cNvPr>
          <p:cNvSpPr txBox="1">
            <a:spLocks/>
          </p:cNvSpPr>
          <p:nvPr/>
        </p:nvSpPr>
        <p:spPr>
          <a:xfrm>
            <a:off x="-32132" y="2305368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5184A127-97FD-4348-AB4C-D4D1E025404D}"/>
              </a:ext>
            </a:extLst>
          </p:cNvPr>
          <p:cNvSpPr txBox="1">
            <a:spLocks/>
          </p:cNvSpPr>
          <p:nvPr/>
        </p:nvSpPr>
        <p:spPr>
          <a:xfrm>
            <a:off x="-32132" y="285968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Q2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A3D1E97-71FE-4A2B-B037-D6F9E8524243}"/>
              </a:ext>
            </a:extLst>
          </p:cNvPr>
          <p:cNvSpPr txBox="1">
            <a:spLocks/>
          </p:cNvSpPr>
          <p:nvPr/>
        </p:nvSpPr>
        <p:spPr>
          <a:xfrm>
            <a:off x="-32132" y="3413364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Q3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BFFA8E1-F40E-42EB-996F-541DB10DE724}"/>
              </a:ext>
            </a:extLst>
          </p:cNvPr>
          <p:cNvSpPr txBox="1">
            <a:spLocks/>
          </p:cNvSpPr>
          <p:nvPr/>
        </p:nvSpPr>
        <p:spPr>
          <a:xfrm>
            <a:off x="-32132" y="396736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C3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D85E95-4BC6-43AF-A6D0-E0B9B204701D}"/>
              </a:ext>
            </a:extLst>
          </p:cNvPr>
          <p:cNvSpPr txBox="1">
            <a:spLocks/>
          </p:cNvSpPr>
          <p:nvPr/>
        </p:nvSpPr>
        <p:spPr>
          <a:xfrm>
            <a:off x="-32132" y="507504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C4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32A8597-F593-4B15-958B-B8C2E5B9230E}"/>
              </a:ext>
            </a:extLst>
          </p:cNvPr>
          <p:cNvSpPr txBox="1">
            <a:spLocks/>
          </p:cNvSpPr>
          <p:nvPr/>
        </p:nvSpPr>
        <p:spPr>
          <a:xfrm>
            <a:off x="-32132" y="5628720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Q5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2D55726-824D-4E2E-BAD3-E3DA186AD9E2}"/>
              </a:ext>
            </a:extLst>
          </p:cNvPr>
          <p:cNvSpPr txBox="1">
            <a:spLocks/>
          </p:cNvSpPr>
          <p:nvPr/>
        </p:nvSpPr>
        <p:spPr>
          <a:xfrm>
            <a:off x="-32132" y="4521042"/>
            <a:ext cx="689357" cy="55399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Q4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1FAB4A-9767-4ED1-A825-7FDEC2113133}"/>
              </a:ext>
            </a:extLst>
          </p:cNvPr>
          <p:cNvSpPr txBox="1">
            <a:spLocks/>
          </p:cNvSpPr>
          <p:nvPr/>
        </p:nvSpPr>
        <p:spPr>
          <a:xfrm>
            <a:off x="-32132" y="6182400"/>
            <a:ext cx="689357" cy="55399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anchor="ctr"/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1" spc="0" baseline="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dirty="0"/>
              <a:t>Q6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4790B-7FB5-491A-8DD5-5B95F455639E}"/>
              </a:ext>
            </a:extLst>
          </p:cNvPr>
          <p:cNvGrpSpPr/>
          <p:nvPr/>
        </p:nvGrpSpPr>
        <p:grpSpPr>
          <a:xfrm>
            <a:off x="517824" y="1266946"/>
            <a:ext cx="414850" cy="414850"/>
            <a:chOff x="4201618" y="2305368"/>
            <a:chExt cx="414850" cy="4148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EE156B-1061-474F-A9B1-34B7FD33DBBC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1CF720C-DC62-4D31-8140-707B639EE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6D4CD65-982D-48F2-845F-DEADE36C5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1012779"/>
            <a:ext cx="1468438" cy="14684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7B0089C-BC86-491F-B25E-72A3352E73D9}"/>
              </a:ext>
            </a:extLst>
          </p:cNvPr>
          <p:cNvSpPr txBox="1"/>
          <p:nvPr/>
        </p:nvSpPr>
        <p:spPr>
          <a:xfrm>
            <a:off x="11022508" y="1742706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0C79D7-D021-4465-8E6A-472168677740}"/>
              </a:ext>
            </a:extLst>
          </p:cNvPr>
          <p:cNvSpPr txBox="1"/>
          <p:nvPr/>
        </p:nvSpPr>
        <p:spPr>
          <a:xfrm>
            <a:off x="10966466" y="2542695"/>
            <a:ext cx="70211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id</a:t>
            </a: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1B179A2-D8EC-4825-AACA-968AD6D061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2979645"/>
            <a:ext cx="1468438" cy="146843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02067F0-FA1A-49DB-A4E6-537296C9BB03}"/>
              </a:ext>
            </a:extLst>
          </p:cNvPr>
          <p:cNvSpPr txBox="1"/>
          <p:nvPr/>
        </p:nvSpPr>
        <p:spPr>
          <a:xfrm>
            <a:off x="11022508" y="3709572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0216DDA-3813-477D-B9CB-98750FAA7DE3}"/>
              </a:ext>
            </a:extLst>
          </p:cNvPr>
          <p:cNvGrpSpPr/>
          <p:nvPr/>
        </p:nvGrpSpPr>
        <p:grpSpPr>
          <a:xfrm>
            <a:off x="517823" y="1820308"/>
            <a:ext cx="414850" cy="414850"/>
            <a:chOff x="4201618" y="2305368"/>
            <a:chExt cx="414850" cy="414850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5F89AA-8577-4DEB-B0EC-3DE75EDEBA4B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640A906-5115-44E6-9A4E-B094B188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8CD233-2E9B-4356-8862-0F4B8D933657}"/>
              </a:ext>
            </a:extLst>
          </p:cNvPr>
          <p:cNvGrpSpPr/>
          <p:nvPr/>
        </p:nvGrpSpPr>
        <p:grpSpPr>
          <a:xfrm>
            <a:off x="517823" y="2374942"/>
            <a:ext cx="414850" cy="414850"/>
            <a:chOff x="4201618" y="2305368"/>
            <a:chExt cx="414850" cy="41485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8AA44F3-0CBA-4260-879A-7C09D446FBD3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0FF2FFB-A74D-41C5-BD9D-E9910D336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6EC62D2-6730-4D2E-AE12-951847004EF8}"/>
              </a:ext>
            </a:extLst>
          </p:cNvPr>
          <p:cNvSpPr txBox="1"/>
          <p:nvPr/>
        </p:nvSpPr>
        <p:spPr>
          <a:xfrm>
            <a:off x="10692289" y="4509561"/>
            <a:ext cx="126637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postId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94DCAF-DF7E-4DF5-98A7-AC74F0C46212}"/>
              </a:ext>
            </a:extLst>
          </p:cNvPr>
          <p:cNvGrpSpPr/>
          <p:nvPr/>
        </p:nvGrpSpPr>
        <p:grpSpPr>
          <a:xfrm>
            <a:off x="517822" y="4033900"/>
            <a:ext cx="414850" cy="414850"/>
            <a:chOff x="4201618" y="2305368"/>
            <a:chExt cx="414850" cy="41485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D7334E3A-FDF2-4AE9-9B60-113900760D47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E336E83-4864-41A2-961D-26B768E3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0CCFE78-B051-40EF-BB45-30404E95526C}"/>
              </a:ext>
            </a:extLst>
          </p:cNvPr>
          <p:cNvGrpSpPr/>
          <p:nvPr/>
        </p:nvGrpSpPr>
        <p:grpSpPr>
          <a:xfrm>
            <a:off x="517823" y="5140229"/>
            <a:ext cx="414850" cy="414850"/>
            <a:chOff x="4201618" y="2305368"/>
            <a:chExt cx="414850" cy="41485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50112E-3C25-4785-96B5-7AA58FA39A0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EC968895-8743-4027-B1F3-E99FEB707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8DE0982A-E8F5-49EC-8C0B-E265771A4573}"/>
              </a:ext>
            </a:extLst>
          </p:cNvPr>
          <p:cNvSpPr/>
          <p:nvPr/>
        </p:nvSpPr>
        <p:spPr bwMode="auto">
          <a:xfrm>
            <a:off x="1317484" y="1659709"/>
            <a:ext cx="5258409" cy="509610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7" name="Text Placeholder 2">
            <a:extLst>
              <a:ext uri="{FF2B5EF4-FFF2-40B4-BE49-F238E27FC236}">
                <a16:creationId xmlns:a16="http://schemas.microsoft.com/office/drawing/2014/main" id="{7BCF86A4-81D5-4B15-AB4B-91214F0702A4}"/>
              </a:ext>
            </a:extLst>
          </p:cNvPr>
          <p:cNvSpPr txBox="1">
            <a:spLocks/>
          </p:cNvSpPr>
          <p:nvPr/>
        </p:nvSpPr>
        <p:spPr>
          <a:xfrm>
            <a:off x="1317489" y="1249682"/>
            <a:ext cx="5258409" cy="137678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SELECT TOP &lt;x&gt; * FROM p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</a:rPr>
              <a:t>p.type</a:t>
            </a:r>
            <a:r>
              <a:rPr lang="en-US" sz="2400" dirty="0">
                <a:latin typeface="Consolas" panose="020B0609020204030204" pitchFamily="49" charset="0"/>
              </a:rPr>
              <a:t> = 'post'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</a:rPr>
              <a:t>ORDER BY </a:t>
            </a:r>
            <a:r>
              <a:rPr lang="en-US" sz="2400" dirty="0" err="1">
                <a:latin typeface="Consolas" panose="020B0609020204030204" pitchFamily="49" charset="0"/>
              </a:rPr>
              <a:t>p.creationDate</a:t>
            </a:r>
            <a:r>
              <a:rPr lang="en-US" sz="2400" dirty="0">
                <a:latin typeface="Consolas" panose="020B0609020204030204" pitchFamily="49" charset="0"/>
              </a:rPr>
              <a:t> DESC</a:t>
            </a: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E77516D-125C-4A09-A727-156B1C7A3B73}"/>
              </a:ext>
            </a:extLst>
          </p:cNvPr>
          <p:cNvCxnSpPr>
            <a:cxnSpLocks/>
            <a:stCxn id="77" idx="3"/>
            <a:endCxn id="21" idx="1"/>
          </p:cNvCxnSpPr>
          <p:nvPr/>
        </p:nvCxnSpPr>
        <p:spPr>
          <a:xfrm>
            <a:off x="6575898" y="1938074"/>
            <a:ext cx="4007408" cy="1775790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1D0D8BB-52BA-4E9E-A0CA-AF3A1FC63CD9}"/>
              </a:ext>
            </a:extLst>
          </p:cNvPr>
          <p:cNvSpPr/>
          <p:nvPr/>
        </p:nvSpPr>
        <p:spPr bwMode="auto">
          <a:xfrm>
            <a:off x="10760639" y="6454118"/>
            <a:ext cx="1101543" cy="336312"/>
          </a:xfrm>
          <a:prstGeom prst="rect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92" name="Picture 91" descr="A close up of a logo&#10;&#10;Description automatically generated">
            <a:extLst>
              <a:ext uri="{FF2B5EF4-FFF2-40B4-BE49-F238E27FC236}">
                <a16:creationId xmlns:a16="http://schemas.microsoft.com/office/drawing/2014/main" id="{DD0FDAC5-69DD-40BB-AE14-4B31EAF814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3306" y="4932303"/>
            <a:ext cx="1468438" cy="1468438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A2A26F33-8D88-435B-87F0-01DD22B99F00}"/>
              </a:ext>
            </a:extLst>
          </p:cNvPr>
          <p:cNvSpPr txBox="1"/>
          <p:nvPr/>
        </p:nvSpPr>
        <p:spPr>
          <a:xfrm>
            <a:off x="11086008" y="5662230"/>
            <a:ext cx="5001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9DDA107-B47E-445F-A02D-14AC0637C8C8}"/>
              </a:ext>
            </a:extLst>
          </p:cNvPr>
          <p:cNvSpPr txBox="1"/>
          <p:nvPr/>
        </p:nvSpPr>
        <p:spPr>
          <a:xfrm>
            <a:off x="10819289" y="6462392"/>
            <a:ext cx="9842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PK: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type</a:t>
            </a:r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DCD05B2E-BAD3-462E-84B6-222248073731}"/>
              </a:ext>
            </a:extLst>
          </p:cNvPr>
          <p:cNvCxnSpPr>
            <a:cxnSpLocks/>
          </p:cNvCxnSpPr>
          <p:nvPr/>
        </p:nvCxnSpPr>
        <p:spPr>
          <a:xfrm>
            <a:off x="6575898" y="1938074"/>
            <a:ext cx="4007408" cy="3728448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17C236-984A-4664-A794-57D6C57EE606}"/>
              </a:ext>
            </a:extLst>
          </p:cNvPr>
          <p:cNvGrpSpPr/>
          <p:nvPr/>
        </p:nvGrpSpPr>
        <p:grpSpPr>
          <a:xfrm>
            <a:off x="517817" y="6262000"/>
            <a:ext cx="414850" cy="395116"/>
            <a:chOff x="3388519" y="2179271"/>
            <a:chExt cx="509588" cy="485347"/>
          </a:xfrm>
        </p:grpSpPr>
        <p:sp>
          <p:nvSpPr>
            <p:cNvPr id="97" name="Isosceles Triangle 96">
              <a:extLst>
                <a:ext uri="{FF2B5EF4-FFF2-40B4-BE49-F238E27FC236}">
                  <a16:creationId xmlns:a16="http://schemas.microsoft.com/office/drawing/2014/main" id="{FBDD4655-368A-4760-A359-2CD7455DA90D}"/>
                </a:ext>
              </a:extLst>
            </p:cNvPr>
            <p:cNvSpPr/>
            <p:nvPr/>
          </p:nvSpPr>
          <p:spPr bwMode="auto">
            <a:xfrm>
              <a:off x="3388519" y="2179271"/>
              <a:ext cx="509588" cy="485347"/>
            </a:xfrm>
            <a:prstGeom prst="triangle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917723A8-8CBB-4015-A34F-4D2BDAE8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5886" y="2237863"/>
              <a:ext cx="414850" cy="414850"/>
            </a:xfrm>
            <a:prstGeom prst="rect">
              <a:avLst/>
            </a:prstGeom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2EFBC84-A3C2-4F69-BB13-C3B43C894842}"/>
              </a:ext>
            </a:extLst>
          </p:cNvPr>
          <p:cNvGrpSpPr/>
          <p:nvPr/>
        </p:nvGrpSpPr>
        <p:grpSpPr>
          <a:xfrm>
            <a:off x="517813" y="6246693"/>
            <a:ext cx="414850" cy="414850"/>
            <a:chOff x="4201618" y="2305368"/>
            <a:chExt cx="414850" cy="41485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9BD16B5-C32D-41C6-B3D5-48F54843C7CF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613BED78-33F2-44D1-9B68-85DB85338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642E0FE-B3E0-49A0-85B8-BEF462A15A32}"/>
              </a:ext>
            </a:extLst>
          </p:cNvPr>
          <p:cNvGrpSpPr/>
          <p:nvPr/>
        </p:nvGrpSpPr>
        <p:grpSpPr>
          <a:xfrm>
            <a:off x="517815" y="2943667"/>
            <a:ext cx="414850" cy="414850"/>
            <a:chOff x="4201618" y="2305368"/>
            <a:chExt cx="414850" cy="41485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A4AC20D-2330-46D7-A885-53FAFEA715B8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B65E9BD-10F1-46BB-BA13-DDDAA491B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7D85131-55A7-4151-8503-42ABA4AEFF26}"/>
              </a:ext>
            </a:extLst>
          </p:cNvPr>
          <p:cNvGrpSpPr/>
          <p:nvPr/>
        </p:nvGrpSpPr>
        <p:grpSpPr>
          <a:xfrm>
            <a:off x="517815" y="4595001"/>
            <a:ext cx="414850" cy="414850"/>
            <a:chOff x="4201618" y="2305368"/>
            <a:chExt cx="414850" cy="414850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C2E7D17-279A-4551-9A1C-6FF621146331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B84A4B7-26CD-417F-AE3C-1BBF2A27A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87D8209-D303-436F-9C82-925CF6E01869}"/>
              </a:ext>
            </a:extLst>
          </p:cNvPr>
          <p:cNvGrpSpPr/>
          <p:nvPr/>
        </p:nvGrpSpPr>
        <p:grpSpPr>
          <a:xfrm>
            <a:off x="517814" y="5693591"/>
            <a:ext cx="414850" cy="414850"/>
            <a:chOff x="4201618" y="2305368"/>
            <a:chExt cx="414850" cy="41485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5157D5B-5AF6-4F9B-9F2F-8BD13D828261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725A220-E940-4314-93D0-EA713D09C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F8234DD-7EC8-4EB6-BEC7-203A363886C9}"/>
              </a:ext>
            </a:extLst>
          </p:cNvPr>
          <p:cNvGrpSpPr/>
          <p:nvPr/>
        </p:nvGrpSpPr>
        <p:grpSpPr>
          <a:xfrm>
            <a:off x="517814" y="3479268"/>
            <a:ext cx="414850" cy="414850"/>
            <a:chOff x="4201618" y="2305368"/>
            <a:chExt cx="414850" cy="41485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9B1855F3-80FF-4411-9A17-9D6BE4CCD82E}"/>
                </a:ext>
              </a:extLst>
            </p:cNvPr>
            <p:cNvSpPr/>
            <p:nvPr/>
          </p:nvSpPr>
          <p:spPr bwMode="auto">
            <a:xfrm>
              <a:off x="4230449" y="2341343"/>
              <a:ext cx="357187" cy="342900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35D9EC6-BC7E-4932-B52C-68DC87D06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01618" y="2305368"/>
              <a:ext cx="414850" cy="414850"/>
            </a:xfrm>
            <a:prstGeom prst="rect">
              <a:avLst/>
            </a:prstGeom>
          </p:spPr>
        </p:pic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FF3FBBC-0FE1-4A50-825F-B23007351DE6}"/>
              </a:ext>
            </a:extLst>
          </p:cNvPr>
          <p:cNvSpPr txBox="1"/>
          <p:nvPr/>
        </p:nvSpPr>
        <p:spPr>
          <a:xfrm>
            <a:off x="6958793" y="6375269"/>
            <a:ext cx="3471267" cy="3693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/>
              <a:t>9 </a:t>
            </a:r>
            <a:r>
              <a:rPr lang="en-US" sz="2400" dirty="0" err="1"/>
              <a:t>ms</a:t>
            </a:r>
            <a:r>
              <a:rPr lang="en-US" sz="2400" dirty="0"/>
              <a:t> / 16.97 RU</a:t>
            </a:r>
          </a:p>
        </p:txBody>
      </p:sp>
    </p:spTree>
    <p:extLst>
      <p:ext uri="{BB962C8B-B14F-4D97-AF65-F5344CB8AC3E}">
        <p14:creationId xmlns:p14="http://schemas.microsoft.com/office/powerpoint/2010/main" val="1643899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6" grpId="1" animBg="1"/>
      <p:bldP spid="65" grpId="0" animBg="1"/>
      <p:bldP spid="65" grpId="1" animBg="1"/>
      <p:bldP spid="62" grpId="0" animBg="1"/>
      <p:bldP spid="62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01B3-ED00-4081-8B71-1A3C7AEC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final design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F52575F-C3A6-4D4E-9307-03ECA128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12136" y="2818841"/>
            <a:ext cx="1468438" cy="1468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47E24-2AE5-4A8A-8064-DDC913E2DD24}"/>
              </a:ext>
            </a:extLst>
          </p:cNvPr>
          <p:cNvSpPr txBox="1"/>
          <p:nvPr/>
        </p:nvSpPr>
        <p:spPr>
          <a:xfrm>
            <a:off x="2451338" y="3548768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70CFA57-4262-4195-950D-002746336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67787" y="2818841"/>
            <a:ext cx="1468438" cy="1468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A69057-EC50-45E2-A805-F31E5EB9CC50}"/>
              </a:ext>
            </a:extLst>
          </p:cNvPr>
          <p:cNvSpPr txBox="1"/>
          <p:nvPr/>
        </p:nvSpPr>
        <p:spPr>
          <a:xfrm>
            <a:off x="5106989" y="3548768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3025832-AA6E-4EB3-B308-9AD8BE2C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09821" y="2814549"/>
            <a:ext cx="1468438" cy="1468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4148B5-9BE6-42A4-95A5-D65118DFEBBC}"/>
              </a:ext>
            </a:extLst>
          </p:cNvPr>
          <p:cNvSpPr txBox="1"/>
          <p:nvPr/>
        </p:nvSpPr>
        <p:spPr>
          <a:xfrm>
            <a:off x="8297663" y="3544476"/>
            <a:ext cx="5001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80178F0-7548-43D1-BADE-B7E056261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7103" y="3356516"/>
            <a:ext cx="375920" cy="37592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F6FBA03-4D84-42FA-B62E-40A39EE9C5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5069" y="2876306"/>
            <a:ext cx="375920" cy="37592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714897F-E3D8-4693-8AA1-0BE5DA0EB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5069" y="3864782"/>
            <a:ext cx="375920" cy="37592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CDFC2C3D-2186-4F74-A6EA-48B3660F3D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5069" y="3370544"/>
            <a:ext cx="375920" cy="37592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5C03434-9AA0-42B0-9728-876F136D8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9418" y="3137008"/>
            <a:ext cx="375920" cy="37592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722BFF80-9B67-4E56-B106-BCC1175A2E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29418" y="3631246"/>
            <a:ext cx="375920" cy="3759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1AA6E4-1789-457D-97F0-DF7EB91FAAFA}"/>
              </a:ext>
            </a:extLst>
          </p:cNvPr>
          <p:cNvSpPr txBox="1"/>
          <p:nvPr/>
        </p:nvSpPr>
        <p:spPr>
          <a:xfrm>
            <a:off x="3924418" y="3171079"/>
            <a:ext cx="479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871F4-F14E-4DF3-9B47-3113C2A05486}"/>
              </a:ext>
            </a:extLst>
          </p:cNvPr>
          <p:cNvSpPr txBox="1"/>
          <p:nvPr/>
        </p:nvSpPr>
        <p:spPr>
          <a:xfrm>
            <a:off x="6609833" y="2910377"/>
            <a:ext cx="4969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235239-83B9-407E-9BF7-21056A8A65D3}"/>
              </a:ext>
            </a:extLst>
          </p:cNvPr>
          <p:cNvSpPr txBox="1"/>
          <p:nvPr/>
        </p:nvSpPr>
        <p:spPr>
          <a:xfrm>
            <a:off x="3919776" y="3665317"/>
            <a:ext cx="4969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1FE401-03E2-460B-9D90-9606D39A4AB1}"/>
              </a:ext>
            </a:extLst>
          </p:cNvPr>
          <p:cNvSpPr txBox="1"/>
          <p:nvPr/>
        </p:nvSpPr>
        <p:spPr>
          <a:xfrm>
            <a:off x="9722776" y="3400323"/>
            <a:ext cx="4969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C83015-9241-4B5A-8BD8-2B8108E41B55}"/>
              </a:ext>
            </a:extLst>
          </p:cNvPr>
          <p:cNvSpPr txBox="1"/>
          <p:nvPr/>
        </p:nvSpPr>
        <p:spPr>
          <a:xfrm>
            <a:off x="6560989" y="3898853"/>
            <a:ext cx="3827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like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9F3EE8-7ACD-4C5A-A1E6-0F40B9FD2DAC}"/>
              </a:ext>
            </a:extLst>
          </p:cNvPr>
          <p:cNvSpPr txBox="1"/>
          <p:nvPr/>
        </p:nvSpPr>
        <p:spPr>
          <a:xfrm>
            <a:off x="6560989" y="3404614"/>
            <a:ext cx="107882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comment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45552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F01B3-ED00-4081-8B71-1A3C7AECE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final design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F52575F-C3A6-4D4E-9307-03ECA128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9012" y="2818841"/>
            <a:ext cx="1468438" cy="14684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47E24-2AE5-4A8A-8064-DDC913E2DD24}"/>
              </a:ext>
            </a:extLst>
          </p:cNvPr>
          <p:cNvSpPr txBox="1"/>
          <p:nvPr/>
        </p:nvSpPr>
        <p:spPr>
          <a:xfrm>
            <a:off x="2368214" y="3548768"/>
            <a:ext cx="59003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users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470CFA57-4262-4195-950D-002746336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97431" y="2818841"/>
            <a:ext cx="1468438" cy="14684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A69057-EC50-45E2-A805-F31E5EB9CC50}"/>
              </a:ext>
            </a:extLst>
          </p:cNvPr>
          <p:cNvSpPr txBox="1"/>
          <p:nvPr/>
        </p:nvSpPr>
        <p:spPr>
          <a:xfrm>
            <a:off x="5836633" y="3548768"/>
            <a:ext cx="60593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posts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D3025832-AA6E-4EB3-B308-9AD8BE2C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44255" y="2814549"/>
            <a:ext cx="1468438" cy="14684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44148B5-9BE6-42A4-95A5-D65118DFEBBC}"/>
              </a:ext>
            </a:extLst>
          </p:cNvPr>
          <p:cNvSpPr txBox="1"/>
          <p:nvPr/>
        </p:nvSpPr>
        <p:spPr>
          <a:xfrm>
            <a:off x="9332097" y="3544476"/>
            <a:ext cx="5001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feed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FB6BFF2-ABF2-45C8-948B-21C67E15D1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100000">
            <a:off x="2280851" y="4287041"/>
            <a:ext cx="783471" cy="783471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4C9C4B3-3946-4322-9600-D7461492D898}"/>
              </a:ext>
            </a:extLst>
          </p:cNvPr>
          <p:cNvCxnSpPr>
            <a:cxnSpLocks/>
            <a:endCxn id="27" idx="0"/>
          </p:cNvCxnSpPr>
          <p:nvPr/>
        </p:nvCxnSpPr>
        <p:spPr>
          <a:xfrm flipV="1">
            <a:off x="2680537" y="2416531"/>
            <a:ext cx="3453319" cy="3376974"/>
          </a:xfrm>
          <a:prstGeom prst="bentConnector4">
            <a:avLst>
              <a:gd name="adj1" fmla="val 45989"/>
              <a:gd name="adj2" fmla="val 112530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1E1F5EA-C923-42AD-9B85-8D4D9068D0F5}"/>
              </a:ext>
            </a:extLst>
          </p:cNvPr>
          <p:cNvCxnSpPr>
            <a:cxnSpLocks/>
          </p:cNvCxnSpPr>
          <p:nvPr/>
        </p:nvCxnSpPr>
        <p:spPr>
          <a:xfrm>
            <a:off x="2672586" y="4879916"/>
            <a:ext cx="7951" cy="937478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53B0635-D9D7-4237-BC27-E17F1B3CE023}"/>
              </a:ext>
            </a:extLst>
          </p:cNvPr>
          <p:cNvSpPr txBox="1">
            <a:spLocks/>
          </p:cNvSpPr>
          <p:nvPr/>
        </p:nvSpPr>
        <p:spPr>
          <a:xfrm>
            <a:off x="1473046" y="5142580"/>
            <a:ext cx="2414982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if (type == 'user')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0BE63A4-890B-4949-B6AD-ED12DDBCD8C2}"/>
              </a:ext>
            </a:extLst>
          </p:cNvPr>
          <p:cNvGrpSpPr/>
          <p:nvPr/>
        </p:nvGrpSpPr>
        <p:grpSpPr>
          <a:xfrm>
            <a:off x="5856857" y="2416531"/>
            <a:ext cx="553998" cy="553998"/>
            <a:chOff x="9424372" y="5720976"/>
            <a:chExt cx="553998" cy="553998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2BF1105-1952-45AC-99B1-A68BD23DFF90}"/>
                </a:ext>
              </a:extLst>
            </p:cNvPr>
            <p:cNvSpPr/>
            <p:nvPr/>
          </p:nvSpPr>
          <p:spPr bwMode="auto">
            <a:xfrm>
              <a:off x="9424372" y="5720976"/>
              <a:ext cx="553998" cy="553998"/>
            </a:xfrm>
            <a:prstGeom prst="ellipse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28" name="Picture 27" descr="A close up of a logo&#10;&#10;Description automatically generated">
              <a:extLst>
                <a:ext uri="{FF2B5EF4-FFF2-40B4-BE49-F238E27FC236}">
                  <a16:creationId xmlns:a16="http://schemas.microsoft.com/office/drawing/2014/main" id="{8C2CA057-03C7-4F4A-8F94-9E35B7014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4470" y="5798797"/>
              <a:ext cx="398355" cy="398355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1167BE02-3BAD-4353-B759-9A28C30C3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100000">
            <a:off x="5742121" y="4306090"/>
            <a:ext cx="783471" cy="783471"/>
          </a:xfrm>
          <a:prstGeom prst="rect">
            <a:avLst/>
          </a:prstGeom>
        </p:spPr>
      </p:pic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956F4197-9F89-4961-8EEA-F4FD42A46C9A}"/>
              </a:ext>
            </a:extLst>
          </p:cNvPr>
          <p:cNvCxnSpPr>
            <a:cxnSpLocks/>
          </p:cNvCxnSpPr>
          <p:nvPr/>
        </p:nvCxnSpPr>
        <p:spPr>
          <a:xfrm flipV="1">
            <a:off x="6133856" y="2694781"/>
            <a:ext cx="3445368" cy="3186273"/>
          </a:xfrm>
          <a:prstGeom prst="bentConnector4">
            <a:avLst>
              <a:gd name="adj1" fmla="val 39345"/>
              <a:gd name="adj2" fmla="val 121923"/>
            </a:avLst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DE39580-EBED-4E82-8092-822C500C0C86}"/>
              </a:ext>
            </a:extLst>
          </p:cNvPr>
          <p:cNvCxnSpPr>
            <a:cxnSpLocks/>
          </p:cNvCxnSpPr>
          <p:nvPr/>
        </p:nvCxnSpPr>
        <p:spPr>
          <a:xfrm>
            <a:off x="6133856" y="4879915"/>
            <a:ext cx="0" cy="1023204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83F71529-272D-4D21-BAD6-E96CB7F9486F}"/>
              </a:ext>
            </a:extLst>
          </p:cNvPr>
          <p:cNvSpPr txBox="1">
            <a:spLocks/>
          </p:cNvSpPr>
          <p:nvPr/>
        </p:nvSpPr>
        <p:spPr>
          <a:xfrm>
            <a:off x="5087568" y="5407808"/>
            <a:ext cx="1993185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truncate content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6E8362B1-BC21-4844-B35F-14FCFFF1BCBA}"/>
              </a:ext>
            </a:extLst>
          </p:cNvPr>
          <p:cNvSpPr txBox="1">
            <a:spLocks/>
          </p:cNvSpPr>
          <p:nvPr/>
        </p:nvSpPr>
        <p:spPr>
          <a:xfrm>
            <a:off x="4876670" y="5025833"/>
            <a:ext cx="2414982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>
                <a:latin typeface="Consolas" panose="020B0609020204030204" pitchFamily="49" charset="0"/>
              </a:rPr>
              <a:t>if (type == 'post')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4C273E2F-7B1F-47D6-9F2B-D05AFB133BFA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72588" y="1724003"/>
            <a:ext cx="4833358" cy="975069"/>
          </a:xfrm>
          <a:prstGeom prst="bentConnector2">
            <a:avLst/>
          </a:prstGeom>
          <a:ln w="571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E74E7BC-6E19-47C8-8313-D11E16160B16}"/>
              </a:ext>
            </a:extLst>
          </p:cNvPr>
          <p:cNvCxnSpPr/>
          <p:nvPr/>
        </p:nvCxnSpPr>
        <p:spPr>
          <a:xfrm flipV="1">
            <a:off x="7489277" y="1716647"/>
            <a:ext cx="0" cy="284338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2C6FF00E-A6D2-4B95-9F9C-424FD8A1B89D}"/>
              </a:ext>
            </a:extLst>
          </p:cNvPr>
          <p:cNvSpPr txBox="1">
            <a:spLocks/>
          </p:cNvSpPr>
          <p:nvPr/>
        </p:nvSpPr>
        <p:spPr>
          <a:xfrm>
            <a:off x="6801038" y="2529720"/>
            <a:ext cx="2064457" cy="32153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 err="1">
                <a:latin typeface="Consolas" panose="020B0609020204030204" pitchFamily="49" charset="0"/>
              </a:rPr>
              <a:t>updateUsername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6B6A1E-1115-4E8D-8246-B3BA1ABD7374}"/>
              </a:ext>
            </a:extLst>
          </p:cNvPr>
          <p:cNvCxnSpPr>
            <a:cxnSpLocks/>
            <a:stCxn id="27" idx="6"/>
            <a:endCxn id="36" idx="1"/>
          </p:cNvCxnSpPr>
          <p:nvPr/>
        </p:nvCxnSpPr>
        <p:spPr>
          <a:xfrm flipV="1">
            <a:off x="6410855" y="2690490"/>
            <a:ext cx="390183" cy="3040"/>
          </a:xfrm>
          <a:prstGeom prst="line">
            <a:avLst/>
          </a:prstGeom>
          <a:ln w="57150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863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2" grpId="0" animBg="1"/>
      <p:bldP spid="33" grpId="0" animBg="1"/>
      <p:bldP spid="36" grpId="0" animBg="1"/>
      <p:bldP spid="3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C5B99-A16F-432E-9ECD-572E5A6C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we’ll cover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18782-5F82-48BA-A56C-B244CBC84C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Why Cosmos</a:t>
            </a:r>
          </a:p>
          <a:p>
            <a:r>
              <a:rPr lang="en-US" dirty="0"/>
              <a:t>Provisioning Cosmos</a:t>
            </a:r>
          </a:p>
          <a:p>
            <a:r>
              <a:rPr lang="en-US" dirty="0"/>
              <a:t>Working with Data</a:t>
            </a:r>
          </a:p>
          <a:p>
            <a:r>
              <a:rPr lang="en-US" dirty="0"/>
              <a:t>Data Modeling Strategies</a:t>
            </a:r>
          </a:p>
          <a:p>
            <a:r>
              <a:rPr lang="en-US" dirty="0"/>
              <a:t>Performance and tuning</a:t>
            </a:r>
          </a:p>
        </p:txBody>
      </p:sp>
    </p:spTree>
    <p:extLst>
      <p:ext uri="{BB962C8B-B14F-4D97-AF65-F5344CB8AC3E}">
        <p14:creationId xmlns:p14="http://schemas.microsoft.com/office/powerpoint/2010/main" val="2980521974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FE35-246E-435F-9B9B-71E4A1A0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Denormalization can be added later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AA4A2-AB8E-4D77-B3C2-C7DCB2B131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25650"/>
            <a:ext cx="5827358" cy="4524315"/>
          </a:xfrm>
        </p:spPr>
        <p:txBody>
          <a:bodyPr/>
          <a:lstStyle/>
          <a:p>
            <a:r>
              <a:rPr lang="en-US" dirty="0"/>
              <a:t>V1 was not that bad!</a:t>
            </a:r>
          </a:p>
          <a:p>
            <a:pPr lvl="1"/>
            <a:endParaRPr lang="en-US" dirty="0"/>
          </a:p>
          <a:p>
            <a:r>
              <a:rPr lang="en-US" dirty="0"/>
              <a:t>You can add denormalization later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change feed is persistent</a:t>
            </a:r>
          </a:p>
          <a:p>
            <a:pPr lvl="1"/>
            <a:r>
              <a:rPr lang="en-US" dirty="0"/>
              <a:t>Run a one-time catch-up operation</a:t>
            </a:r>
          </a:p>
          <a:p>
            <a:pPr lvl="1"/>
            <a:endParaRPr lang="en-US" dirty="0"/>
          </a:p>
          <a:p>
            <a:r>
              <a:rPr lang="en-US" b="1" dirty="0"/>
              <a:t>Monitor</a:t>
            </a:r>
            <a:r>
              <a:rPr lang="en-US" dirty="0"/>
              <a:t> your database performance and setup </a:t>
            </a:r>
            <a:r>
              <a:rPr lang="en-US" b="1" dirty="0"/>
              <a:t>alerts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BE4D48-7F3C-4C17-9E69-EF08919530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044838"/>
              </p:ext>
            </p:extLst>
          </p:nvPr>
        </p:nvGraphicFramePr>
        <p:xfrm>
          <a:off x="7137768" y="2025650"/>
          <a:ext cx="286486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139">
                  <a:extLst>
                    <a:ext uri="{9D8B030D-6E8A-4147-A177-3AD203B41FA5}">
                      <a16:colId xmlns:a16="http://schemas.microsoft.com/office/drawing/2014/main" val="1460126669"/>
                    </a:ext>
                  </a:extLst>
                </a:gridCol>
                <a:gridCol w="2290726">
                  <a:extLst>
                    <a:ext uri="{9D8B030D-6E8A-4147-A177-3AD203B41FA5}">
                      <a16:colId xmlns:a16="http://schemas.microsoft.com/office/drawing/2014/main" val="2554837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9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5.71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1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2.90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8.76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0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19.54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7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619.41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3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8.57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65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27.72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8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7.05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58.92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1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306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2063.54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26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9287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B14A9-3196-45B3-98A7-560B69723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overall look at performance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9645656-7DE9-4536-B343-22D17B8412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16124"/>
              </p:ext>
            </p:extLst>
          </p:nvPr>
        </p:nvGraphicFramePr>
        <p:xfrm>
          <a:off x="2371458" y="2025650"/>
          <a:ext cx="286486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139">
                  <a:extLst>
                    <a:ext uri="{9D8B030D-6E8A-4147-A177-3AD203B41FA5}">
                      <a16:colId xmlns:a16="http://schemas.microsoft.com/office/drawing/2014/main" val="1460126669"/>
                    </a:ext>
                  </a:extLst>
                </a:gridCol>
                <a:gridCol w="2290726">
                  <a:extLst>
                    <a:ext uri="{9D8B030D-6E8A-4147-A177-3AD203B41FA5}">
                      <a16:colId xmlns:a16="http://schemas.microsoft.com/office/drawing/2014/main" val="25548378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9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5.71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1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2.90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8.76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0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19.54 RU</a:t>
                      </a:r>
                    </a:p>
                  </a:txBody>
                  <a:tcPr>
                    <a:solidFill>
                      <a:srgbClr val="FEF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107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130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619.41 RU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83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8.57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65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27.72 RU</a:t>
                      </a:r>
                    </a:p>
                  </a:txBody>
                  <a:tcPr>
                    <a:solidFill>
                      <a:srgbClr val="FEF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48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7.05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58.92 RU</a:t>
                      </a:r>
                    </a:p>
                  </a:txBody>
                  <a:tcPr>
                    <a:solidFill>
                      <a:srgbClr val="FEF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91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306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2063.54 RU</a:t>
                      </a:r>
                    </a:p>
                  </a:txBody>
                  <a:tcP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2609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C64722D-81B8-4993-A889-D04F804B5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5995"/>
              </p:ext>
            </p:extLst>
          </p:nvPr>
        </p:nvGraphicFramePr>
        <p:xfrm>
          <a:off x="5236323" y="2025650"/>
          <a:ext cx="4596023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857">
                  <a:extLst>
                    <a:ext uri="{9D8B030D-6E8A-4147-A177-3AD203B41FA5}">
                      <a16:colId xmlns:a16="http://schemas.microsoft.com/office/drawing/2014/main" val="3198583839"/>
                    </a:ext>
                  </a:extLst>
                </a:gridCol>
                <a:gridCol w="2360166">
                  <a:extLst>
                    <a:ext uri="{9D8B030D-6E8A-4147-A177-3AD203B41FA5}">
                      <a16:colId xmlns:a16="http://schemas.microsoft.com/office/drawing/2014/main" val="39539942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9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5.71 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5.71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1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2.90 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2.90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8.76 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8.76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0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5.11 RU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5.11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7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201.54 RU</a:t>
                      </a:r>
                    </a:p>
                  </a:txBody>
                  <a:tcPr>
                    <a:solidFill>
                      <a:srgbClr val="FEF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6.46 RU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83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32742" rtl="0" eaLnBrk="1" latinLnBrk="0" hangingPunct="1"/>
                      <a:r>
                        <a:rPr lang="en-US" sz="1800" kern="1200" dirty="0"/>
                        <a:t>7 </a:t>
                      </a:r>
                      <a:r>
                        <a:rPr lang="en-US" sz="1800" kern="1200" dirty="0" err="1"/>
                        <a:t>ms</a:t>
                      </a:r>
                      <a:r>
                        <a:rPr lang="en-US" sz="1800" kern="1200" dirty="0"/>
                        <a:t> / 15.27 RU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32742" rtl="0" eaLnBrk="1" latinLnBrk="0" hangingPunct="1"/>
                      <a:r>
                        <a:rPr lang="en-US" sz="1800" kern="1200" dirty="0"/>
                        <a:t>7 </a:t>
                      </a:r>
                      <a:r>
                        <a:rPr lang="en-US" sz="1800" kern="1200" dirty="0" err="1"/>
                        <a:t>ms</a:t>
                      </a:r>
                      <a:r>
                        <a:rPr lang="en-US" sz="1800" kern="1200" dirty="0"/>
                        <a:t> / 15.27 RU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65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7.72 RU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7.72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8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14.67 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14.67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8.92 RU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8.92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1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532.33 RU</a:t>
                      </a:r>
                    </a:p>
                  </a:txBody>
                  <a:tcPr>
                    <a:solidFill>
                      <a:srgbClr val="FEF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16.97 RU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2226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276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937F8-B376-461D-968D-FC4E19A5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the cost of denormalization?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F954C-A33B-4DCB-A592-97228E4416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3237809"/>
          </a:xfrm>
        </p:spPr>
        <p:txBody>
          <a:bodyPr/>
          <a:lstStyle/>
          <a:p>
            <a:r>
              <a:rPr lang="en-US" dirty="0"/>
              <a:t>We optimized for a read-heavy scenario</a:t>
            </a:r>
          </a:p>
          <a:p>
            <a:pPr lvl="1"/>
            <a:r>
              <a:rPr lang="en-US" dirty="0"/>
              <a:t>Reads &gt;&gt; writes</a:t>
            </a:r>
          </a:p>
          <a:p>
            <a:endParaRPr lang="en-US" dirty="0"/>
          </a:p>
          <a:p>
            <a:r>
              <a:rPr lang="en-US" dirty="0"/>
              <a:t>Q6 went from 2,000+ to 17 RUs (120x optimization)</a:t>
            </a:r>
          </a:p>
          <a:p>
            <a:pPr lvl="1"/>
            <a:r>
              <a:rPr lang="en-US" dirty="0"/>
              <a:t>Saved 1920 RUs by </a:t>
            </a:r>
            <a:r>
              <a:rPr lang="en-US" dirty="0" err="1"/>
              <a:t>denormalizing</a:t>
            </a:r>
            <a:r>
              <a:rPr lang="en-US" dirty="0"/>
              <a:t> posts at ~10 RUs / document</a:t>
            </a:r>
          </a:p>
          <a:p>
            <a:endParaRPr lang="en-US" dirty="0"/>
          </a:p>
          <a:p>
            <a:r>
              <a:rPr lang="en-US" dirty="0"/>
              <a:t>All depends on your specific scenario and access patterns</a:t>
            </a:r>
          </a:p>
        </p:txBody>
      </p:sp>
    </p:spTree>
    <p:extLst>
      <p:ext uri="{BB962C8B-B14F-4D97-AF65-F5344CB8AC3E}">
        <p14:creationId xmlns:p14="http://schemas.microsoft.com/office/powerpoint/2010/main" val="1195199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200A9-4A01-4851-99C1-FA675462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do you get?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9BB72E-225B-4DD7-BD54-297A29EF6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3533275"/>
          </a:xfrm>
        </p:spPr>
        <p:txBody>
          <a:bodyPr/>
          <a:lstStyle/>
          <a:p>
            <a:r>
              <a:rPr lang="en-US" dirty="0"/>
              <a:t>Multi-model APIs</a:t>
            </a:r>
          </a:p>
          <a:p>
            <a:endParaRPr lang="en-US" dirty="0"/>
          </a:p>
          <a:p>
            <a:r>
              <a:rPr lang="en-US" dirty="0"/>
              <a:t>Flexibility of the change feed</a:t>
            </a:r>
          </a:p>
          <a:p>
            <a:endParaRPr lang="en-US" dirty="0"/>
          </a:p>
          <a:p>
            <a:r>
              <a:rPr lang="en-US" dirty="0"/>
              <a:t>Turnkey global distribution </a:t>
            </a:r>
          </a:p>
          <a:p>
            <a:endParaRPr lang="en-US" dirty="0"/>
          </a:p>
          <a:p>
            <a:r>
              <a:rPr lang="en-US" dirty="0"/>
              <a:t>Industry-leading SLA</a:t>
            </a:r>
          </a:p>
        </p:txBody>
      </p:sp>
    </p:spTree>
    <p:extLst>
      <p:ext uri="{BB962C8B-B14F-4D97-AF65-F5344CB8AC3E}">
        <p14:creationId xmlns:p14="http://schemas.microsoft.com/office/powerpoint/2010/main" val="18073812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DA8B3-1851-4312-A3F9-23BF3532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importantly: what’s our scalability?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4B1683-2308-474D-B994-A6C6F0C7E2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25650"/>
            <a:ext cx="6433820" cy="4462760"/>
          </a:xfrm>
        </p:spPr>
        <p:txBody>
          <a:bodyPr/>
          <a:lstStyle/>
          <a:p>
            <a:r>
              <a:rPr lang="en-US" dirty="0"/>
              <a:t>V3: limitless!</a:t>
            </a:r>
          </a:p>
          <a:p>
            <a:pPr lvl="1"/>
            <a:endParaRPr lang="en-US" dirty="0"/>
          </a:p>
          <a:p>
            <a:r>
              <a:rPr lang="en-US" dirty="0"/>
              <a:t>Performance will </a:t>
            </a:r>
            <a:r>
              <a:rPr lang="en-US" b="1" i="1" dirty="0"/>
              <a:t>not</a:t>
            </a:r>
            <a:r>
              <a:rPr lang="en-US" dirty="0"/>
              <a:t> depend on</a:t>
            </a:r>
          </a:p>
          <a:p>
            <a:pPr lvl="1"/>
            <a:r>
              <a:rPr lang="en-US" dirty="0"/>
              <a:t>number of documents</a:t>
            </a:r>
          </a:p>
          <a:p>
            <a:pPr lvl="1"/>
            <a:r>
              <a:rPr lang="en-US" dirty="0"/>
              <a:t>number of users</a:t>
            </a:r>
          </a:p>
          <a:p>
            <a:pPr lvl="1"/>
            <a:r>
              <a:rPr lang="en-US" dirty="0"/>
              <a:t>number of posts</a:t>
            </a:r>
          </a:p>
          <a:p>
            <a:pPr lvl="1"/>
            <a:endParaRPr lang="en-US" dirty="0"/>
          </a:p>
          <a:p>
            <a:r>
              <a:rPr lang="en-US" dirty="0"/>
              <a:t>Whether you have 10 or 10M users, query latency will always be </a:t>
            </a:r>
            <a:r>
              <a:rPr lang="en-US" b="1" dirty="0"/>
              <a:t>the same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1E3E85-6B39-4F18-82FB-15B04A15E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754117"/>
              </p:ext>
            </p:extLst>
          </p:nvPr>
        </p:nvGraphicFramePr>
        <p:xfrm>
          <a:off x="7793536" y="2232382"/>
          <a:ext cx="2864865" cy="407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064">
                  <a:extLst>
                    <a:ext uri="{9D8B030D-6E8A-4147-A177-3AD203B41FA5}">
                      <a16:colId xmlns:a16="http://schemas.microsoft.com/office/drawing/2014/main" val="3198583839"/>
                    </a:ext>
                  </a:extLst>
                </a:gridCol>
                <a:gridCol w="2301801">
                  <a:extLst>
                    <a:ext uri="{9D8B030D-6E8A-4147-A177-3AD203B41FA5}">
                      <a16:colId xmlns:a16="http://schemas.microsoft.com/office/drawing/2014/main" val="3953994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929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5.71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017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2.90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8.76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906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5.11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070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6.46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883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14.67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659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7.72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748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14.67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8.92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16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 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 / 16.97 RU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226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84516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1C5B99-A16F-432E-9ECD-572E5A6C0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we’ll cover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B18782-5F82-48BA-A56C-B244CBC84C6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Why Cosmos</a:t>
            </a:r>
          </a:p>
          <a:p>
            <a:r>
              <a:rPr lang="en-US" dirty="0"/>
              <a:t>Provisioning Cosmos</a:t>
            </a:r>
          </a:p>
          <a:p>
            <a:r>
              <a:rPr lang="en-US" dirty="0"/>
              <a:t>Working with Data</a:t>
            </a:r>
          </a:p>
          <a:p>
            <a:r>
              <a:rPr lang="en-US" dirty="0"/>
              <a:t>Data Modeling Strategies</a:t>
            </a:r>
          </a:p>
          <a:p>
            <a:r>
              <a:rPr lang="en-US" dirty="0"/>
              <a:t>Performance and tuning</a:t>
            </a:r>
          </a:p>
        </p:txBody>
      </p:sp>
    </p:spTree>
    <p:extLst>
      <p:ext uri="{BB962C8B-B14F-4D97-AF65-F5344CB8AC3E}">
        <p14:creationId xmlns:p14="http://schemas.microsoft.com/office/powerpoint/2010/main" val="1953935645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5D11-34BB-44F2-823A-2766BB09F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the following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68269-9F22-4F7D-89A1-01290AED5F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0927970" cy="4493538"/>
          </a:xfrm>
        </p:spPr>
        <p:txBody>
          <a:bodyPr/>
          <a:lstStyle/>
          <a:p>
            <a:r>
              <a:rPr lang="en-US" b="1" dirty="0"/>
              <a:t>Thomas Weiss </a:t>
            </a:r>
            <a:r>
              <a:rPr lang="en-US" dirty="0"/>
              <a:t>presentation on Cosmos Performance in 2019</a:t>
            </a:r>
          </a:p>
          <a:p>
            <a:r>
              <a:rPr lang="en-US" b="1" dirty="0" err="1"/>
              <a:t>Alpaqa</a:t>
            </a:r>
            <a:r>
              <a:rPr lang="en-US" b="1" dirty="0"/>
              <a:t> Studio</a:t>
            </a:r>
          </a:p>
          <a:p>
            <a:pPr marL="228600" lvl="1" indent="0">
              <a:buNone/>
            </a:pPr>
            <a:r>
              <a:rPr lang="en-US" dirty="0"/>
              <a:t>	https://alpaqastudio.com</a:t>
            </a:r>
          </a:p>
          <a:p>
            <a:r>
              <a:rPr lang="en-US" b="1" dirty="0"/>
              <a:t>Jeff Widmer </a:t>
            </a:r>
            <a:r>
              <a:rPr lang="en-US" dirty="0" err="1"/>
              <a:t>github</a:t>
            </a:r>
            <a:r>
              <a:rPr lang="en-US" dirty="0"/>
              <a:t> code example of scenario</a:t>
            </a:r>
          </a:p>
          <a:p>
            <a:pPr marL="228600" lvl="1" indent="0">
              <a:buNone/>
            </a:pPr>
            <a:r>
              <a:rPr lang="en-US" dirty="0"/>
              <a:t>	https://github.com/jwidmer/AzureCosmosDbBlogExample</a:t>
            </a:r>
          </a:p>
          <a:p>
            <a:r>
              <a:rPr lang="en-US" b="1" dirty="0"/>
              <a:t>Jane Chen </a:t>
            </a:r>
            <a:r>
              <a:rPr lang="en-US" dirty="0"/>
              <a:t>- Cosmos Jupyter Notebooks </a:t>
            </a:r>
          </a:p>
          <a:p>
            <a:r>
              <a:rPr lang="en-US" b="1" dirty="0"/>
              <a:t>Mark Brown’s</a:t>
            </a:r>
            <a:r>
              <a:rPr lang="en-US" dirty="0"/>
              <a:t> Cosmos TV</a:t>
            </a:r>
          </a:p>
          <a:p>
            <a:pPr marL="228600" lvl="1" indent="0">
              <a:buNone/>
            </a:pPr>
            <a:r>
              <a:rPr lang="en-US" dirty="0"/>
              <a:t>	https://gotcosmos.com</a:t>
            </a:r>
          </a:p>
          <a:p>
            <a:r>
              <a:rPr lang="en-US" b="1" dirty="0"/>
              <a:t>James Serra</a:t>
            </a:r>
            <a:r>
              <a:rPr lang="en-US" dirty="0"/>
              <a:t>’s Blog</a:t>
            </a:r>
          </a:p>
          <a:p>
            <a:pPr marL="228600" lvl="1" indent="0">
              <a:buNone/>
            </a:pPr>
            <a:r>
              <a:rPr lang="en-US" dirty="0"/>
              <a:t>	https://www.jamesserra.com</a:t>
            </a:r>
          </a:p>
        </p:txBody>
      </p:sp>
    </p:spTree>
    <p:extLst>
      <p:ext uri="{BB962C8B-B14F-4D97-AF65-F5344CB8AC3E}">
        <p14:creationId xmlns:p14="http://schemas.microsoft.com/office/powerpoint/2010/main" val="1102551575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 </a:t>
            </a:r>
            <a:r>
              <a:rPr lang="en-US" b="1" dirty="0"/>
              <a:t>Benkovich</a:t>
            </a:r>
            <a:r>
              <a:rPr lang="en-US" dirty="0"/>
              <a:t> 	</a:t>
            </a:r>
            <a:r>
              <a:rPr lang="en-US" dirty="0">
                <a:solidFill>
                  <a:schemeClr val="tx1"/>
                </a:solidFill>
              </a:rPr>
              <a:t>		   	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060027" y="1635898"/>
            <a:ext cx="10862736" cy="49294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920" dirty="0">
                <a:solidFill>
                  <a:schemeClr val="tx1"/>
                </a:solidFill>
              </a:rPr>
              <a:t>- </a:t>
            </a:r>
            <a:r>
              <a:rPr lang="en-US" sz="3920" b="1" dirty="0">
                <a:solidFill>
                  <a:schemeClr val="tx1"/>
                </a:solidFill>
              </a:rPr>
              <a:t>Developer</a:t>
            </a:r>
          </a:p>
          <a:p>
            <a:pPr marL="0" indent="0">
              <a:buNone/>
            </a:pPr>
            <a:r>
              <a:rPr lang="en-US" sz="3920" dirty="0"/>
              <a:t>- Cloud </a:t>
            </a:r>
            <a:r>
              <a:rPr lang="en-US" sz="3920" b="1" dirty="0"/>
              <a:t>Architect</a:t>
            </a:r>
            <a:r>
              <a:rPr lang="en-US" sz="3920" dirty="0"/>
              <a:t> &amp; </a:t>
            </a:r>
            <a:r>
              <a:rPr lang="en-US" sz="3920" b="1" dirty="0">
                <a:solidFill>
                  <a:schemeClr val="accent2">
                    <a:lumMod val="75000"/>
                  </a:schemeClr>
                </a:solidFill>
              </a:rPr>
              <a:t>Consultant</a:t>
            </a:r>
          </a:p>
          <a:p>
            <a:pPr marL="0" indent="0">
              <a:buNone/>
            </a:pPr>
            <a:r>
              <a:rPr lang="en-US" sz="3920" dirty="0"/>
              <a:t>- Live in </a:t>
            </a:r>
            <a:r>
              <a:rPr lang="en-US" sz="3920" b="1" dirty="0">
                <a:solidFill>
                  <a:srgbClr val="F77462"/>
                </a:solidFill>
              </a:rPr>
              <a:t>Minneapolis</a:t>
            </a:r>
          </a:p>
          <a:p>
            <a:pPr marL="0" indent="0">
              <a:buNone/>
            </a:pPr>
            <a:r>
              <a:rPr lang="en-US" sz="3920" dirty="0"/>
              <a:t>- Founder of </a:t>
            </a:r>
            <a:r>
              <a:rPr lang="en-US" sz="392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Imagine Technologies</a:t>
            </a:r>
            <a:r>
              <a:rPr lang="en-US" sz="392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, Inc.</a:t>
            </a:r>
          </a:p>
          <a:p>
            <a:pPr marL="0" indent="0">
              <a:buNone/>
            </a:pPr>
            <a:r>
              <a:rPr lang="en-US" sz="3920" dirty="0"/>
              <a:t>- Developing Courses for </a:t>
            </a:r>
            <a:r>
              <a:rPr lang="en-US" sz="3920" b="1" dirty="0">
                <a:solidFill>
                  <a:srgbClr val="0070C0"/>
                </a:solidFill>
              </a:rPr>
              <a:t>LinkedIn</a:t>
            </a:r>
            <a:r>
              <a:rPr lang="en-US" sz="392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920" dirty="0"/>
              <a:t>Learning</a:t>
            </a:r>
          </a:p>
          <a:p>
            <a:pPr marL="0" indent="0">
              <a:buNone/>
            </a:pPr>
            <a:r>
              <a:rPr lang="en-US" sz="3920" dirty="0"/>
              <a:t>- Blog </a:t>
            </a:r>
            <a:r>
              <a:rPr lang="en-US" sz="3920" u="sng" dirty="0"/>
              <a:t>www.</a:t>
            </a:r>
            <a:r>
              <a:rPr lang="en-US" sz="3920" b="1" u="sng" dirty="0"/>
              <a:t>benkoTIPS</a:t>
            </a:r>
            <a:r>
              <a:rPr lang="en-US" sz="3920" u="sng" dirty="0"/>
              <a:t>.com</a:t>
            </a:r>
            <a:r>
              <a:rPr lang="en-US" sz="3920" dirty="0"/>
              <a:t> </a:t>
            </a:r>
          </a:p>
          <a:p>
            <a:pPr marL="0" indent="0">
              <a:buNone/>
            </a:pPr>
            <a:r>
              <a:rPr lang="en-US" sz="3920" dirty="0"/>
              <a:t>- Follow </a:t>
            </a:r>
            <a:r>
              <a:rPr lang="en-US" sz="3920" b="1" dirty="0"/>
              <a:t>@</a:t>
            </a:r>
            <a:r>
              <a:rPr lang="en-US" sz="3920" b="1" dirty="0" err="1"/>
              <a:t>mbenko</a:t>
            </a:r>
            <a:r>
              <a:rPr lang="en-US" sz="3920" b="1" dirty="0"/>
              <a:t> </a:t>
            </a:r>
            <a:r>
              <a:rPr lang="en-US" sz="3920" dirty="0"/>
              <a:t>on </a:t>
            </a:r>
            <a:r>
              <a:rPr lang="en-US" sz="3920" b="1" dirty="0">
                <a:solidFill>
                  <a:srgbClr val="7030A0"/>
                </a:solidFill>
              </a:rPr>
              <a:t>Twitter</a:t>
            </a:r>
          </a:p>
          <a:p>
            <a:pPr marL="0" indent="0">
              <a:buNone/>
            </a:pPr>
            <a:r>
              <a:rPr lang="en-US" sz="3920" dirty="0"/>
              <a:t>- Send me </a:t>
            </a:r>
            <a:r>
              <a:rPr lang="en-US" sz="3920" b="1" dirty="0">
                <a:solidFill>
                  <a:srgbClr val="FFC000"/>
                </a:solidFill>
              </a:rPr>
              <a:t>Feedback</a:t>
            </a:r>
            <a:r>
              <a:rPr lang="en-US" sz="3920" dirty="0"/>
              <a:t>! </a:t>
            </a:r>
            <a:r>
              <a:rPr lang="en-US" sz="4000" dirty="0"/>
              <a:t>mike@benkotips.com</a:t>
            </a:r>
            <a:endParaRPr lang="en-US" sz="392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460660-D1F9-4BE4-8442-E01C0ADE9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908" y="292623"/>
            <a:ext cx="2528855" cy="3380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318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296B-0C0C-4CA4-91DE-EEE835B49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further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940F2-EA12-40DF-A4C5-5FBE3C2D02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19300"/>
            <a:ext cx="11018520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Questions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? I’m </a:t>
            </a:r>
            <a:r>
              <a:rPr lang="en-US" u="sng" dirty="0">
                <a:solidFill>
                  <a:schemeClr val="tx1"/>
                </a:solidFill>
              </a:rPr>
              <a:t>mike@benko.com</a:t>
            </a:r>
            <a:r>
              <a:rPr lang="en-US" b="1" dirty="0">
                <a:solidFill>
                  <a:schemeClr val="tx1"/>
                </a:solidFill>
              </a:rPr>
              <a:t> -</a:t>
            </a:r>
            <a:r>
              <a:rPr lang="en-US" dirty="0">
                <a:solidFill>
                  <a:schemeClr val="tx1"/>
                </a:solidFill>
              </a:rPr>
              <a:t> www.benko</a:t>
            </a:r>
            <a:r>
              <a:rPr lang="en-US" b="1" dirty="0">
                <a:solidFill>
                  <a:schemeClr val="tx1"/>
                </a:solidFill>
              </a:rPr>
              <a:t>TIPS</a:t>
            </a:r>
            <a:r>
              <a:rPr lang="en-US" dirty="0">
                <a:solidFill>
                  <a:schemeClr val="tx1"/>
                </a:solidFill>
              </a:rPr>
              <a:t>.com</a:t>
            </a: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PracticalCosmosDB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dirty="0">
              <a:hlinkClick r:id="rId3"/>
            </a:endParaRPr>
          </a:p>
          <a:p>
            <a:r>
              <a:rPr lang="en-US" dirty="0">
                <a:solidFill>
                  <a:schemeClr val="tx1">
                    <a:lumMod val="8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cosmosdb.com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endParaRPr lang="en-US" dirty="0">
              <a:solidFill>
                <a:schemeClr val="tx1">
                  <a:lumMod val="85000"/>
                </a:schemeClr>
              </a:solidFill>
            </a:endParaRPr>
          </a:p>
          <a:p>
            <a:r>
              <a:rPr lang="en-US" u="sng" dirty="0">
                <a:solidFill>
                  <a:schemeClr val="tx1">
                    <a:lumMod val="85000"/>
                  </a:schemeClr>
                </a:solidFill>
              </a:rPr>
              <a:t>https://github.com/jwidmer/AzureCosmosDbBlogExample</a:t>
            </a:r>
          </a:p>
        </p:txBody>
      </p:sp>
    </p:spTree>
    <p:extLst>
      <p:ext uri="{BB962C8B-B14F-4D97-AF65-F5344CB8AC3E}">
        <p14:creationId xmlns:p14="http://schemas.microsoft.com/office/powerpoint/2010/main" val="7947870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2078A-DB98-47A0-9DCE-2C6C96BCF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 101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3ACA4B-67D8-431F-A3BE-60D2C5872E78}"/>
              </a:ext>
            </a:extLst>
          </p:cNvPr>
          <p:cNvSpPr txBox="1"/>
          <p:nvPr/>
        </p:nvSpPr>
        <p:spPr>
          <a:xfrm>
            <a:off x="5849875" y="1750712"/>
            <a:ext cx="80316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Core (SQL)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7F2BEB-9B93-4F97-990E-7479A45C5EB8}"/>
              </a:ext>
            </a:extLst>
          </p:cNvPr>
          <p:cNvSpPr txBox="1"/>
          <p:nvPr/>
        </p:nvSpPr>
        <p:spPr>
          <a:xfrm>
            <a:off x="8136810" y="2185771"/>
            <a:ext cx="114136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MongoDB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01696B-17D3-4F1F-8957-2F26F023C153}"/>
              </a:ext>
            </a:extLst>
          </p:cNvPr>
          <p:cNvGrpSpPr/>
          <p:nvPr/>
        </p:nvGrpSpPr>
        <p:grpSpPr>
          <a:xfrm>
            <a:off x="935842" y="2510764"/>
            <a:ext cx="1294027" cy="440630"/>
            <a:chOff x="1880903" y="2175418"/>
            <a:chExt cx="1294027" cy="44063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23D278-BD98-43EF-980F-58CE79DCE260}"/>
                </a:ext>
              </a:extLst>
            </p:cNvPr>
            <p:cNvSpPr txBox="1"/>
            <p:nvPr/>
          </p:nvSpPr>
          <p:spPr>
            <a:xfrm>
              <a:off x="2371761" y="2257234"/>
              <a:ext cx="80316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Table API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682557-9245-48D1-948F-6F3C24EE71FD}"/>
                </a:ext>
              </a:extLst>
            </p:cNvPr>
            <p:cNvGrpSpPr/>
            <p:nvPr/>
          </p:nvGrpSpPr>
          <p:grpSpPr>
            <a:xfrm>
              <a:off x="1880903" y="2175418"/>
              <a:ext cx="494130" cy="440630"/>
              <a:chOff x="8276702" y="3303923"/>
              <a:chExt cx="657427" cy="586247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33410CFC-A875-4184-87C0-7DADEF5E06CC}"/>
                  </a:ext>
                </a:extLst>
              </p:cNvPr>
              <p:cNvSpPr/>
              <p:nvPr/>
            </p:nvSpPr>
            <p:spPr bwMode="auto">
              <a:xfrm>
                <a:off x="8276702" y="3303923"/>
                <a:ext cx="657427" cy="586247"/>
              </a:xfrm>
              <a:prstGeom prst="hexagon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34AE92F-44BA-4D22-A93D-A1EE7B49407E}"/>
                  </a:ext>
                </a:extLst>
              </p:cNvPr>
              <p:cNvGrpSpPr/>
              <p:nvPr/>
            </p:nvGrpSpPr>
            <p:grpSpPr>
              <a:xfrm>
                <a:off x="8435042" y="3437010"/>
                <a:ext cx="340743" cy="339628"/>
                <a:chOff x="9378226" y="3437014"/>
                <a:chExt cx="340743" cy="339628"/>
              </a:xfrm>
            </p:grpSpPr>
            <p:sp>
              <p:nvSpPr>
                <p:cNvPr id="11" name="Freeform: Shape 10">
                  <a:extLst>
                    <a:ext uri="{FF2B5EF4-FFF2-40B4-BE49-F238E27FC236}">
                      <a16:creationId xmlns:a16="http://schemas.microsoft.com/office/drawing/2014/main" id="{365FFCC5-573A-4097-B4FD-2800AEC907FF}"/>
                    </a:ext>
                  </a:extLst>
                </p:cNvPr>
                <p:cNvSpPr/>
                <p:nvPr/>
              </p:nvSpPr>
              <p:spPr bwMode="auto">
                <a:xfrm>
                  <a:off x="9378226" y="3437014"/>
                  <a:ext cx="340743" cy="339628"/>
                </a:xfrm>
                <a:custGeom>
                  <a:avLst/>
                  <a:gdLst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22958 w 340743"/>
                    <a:gd name="connsiteY2" fmla="*/ 316670 h 339628"/>
                    <a:gd name="connsiteX3" fmla="*/ 340743 w 340743"/>
                    <a:gd name="connsiteY3" fmla="*/ 316670 h 339628"/>
                    <a:gd name="connsiteX4" fmla="*/ 340743 w 340743"/>
                    <a:gd name="connsiteY4" fmla="*/ 339628 h 339628"/>
                    <a:gd name="connsiteX5" fmla="*/ 0 w 340743"/>
                    <a:gd name="connsiteY5" fmla="*/ 339628 h 339628"/>
                    <a:gd name="connsiteX6" fmla="*/ 0 w 340743"/>
                    <a:gd name="connsiteY6" fmla="*/ 0 h 339628"/>
                    <a:gd name="connsiteX0" fmla="*/ 0 w 340743"/>
                    <a:gd name="connsiteY0" fmla="*/ 0 h 339628"/>
                    <a:gd name="connsiteX1" fmla="*/ 22958 w 340743"/>
                    <a:gd name="connsiteY1" fmla="*/ 0 h 339628"/>
                    <a:gd name="connsiteX2" fmla="*/ 340743 w 340743"/>
                    <a:gd name="connsiteY2" fmla="*/ 316670 h 339628"/>
                    <a:gd name="connsiteX3" fmla="*/ 340743 w 340743"/>
                    <a:gd name="connsiteY3" fmla="*/ 339628 h 339628"/>
                    <a:gd name="connsiteX4" fmla="*/ 0 w 340743"/>
                    <a:gd name="connsiteY4" fmla="*/ 339628 h 339628"/>
                    <a:gd name="connsiteX5" fmla="*/ 0 w 340743"/>
                    <a:gd name="connsiteY5" fmla="*/ 0 h 339628"/>
                    <a:gd name="connsiteX0" fmla="*/ 22958 w 340743"/>
                    <a:gd name="connsiteY0" fmla="*/ 0 h 339628"/>
                    <a:gd name="connsiteX1" fmla="*/ 340743 w 340743"/>
                    <a:gd name="connsiteY1" fmla="*/ 316670 h 339628"/>
                    <a:gd name="connsiteX2" fmla="*/ 340743 w 340743"/>
                    <a:gd name="connsiteY2" fmla="*/ 339628 h 339628"/>
                    <a:gd name="connsiteX3" fmla="*/ 0 w 340743"/>
                    <a:gd name="connsiteY3" fmla="*/ 339628 h 339628"/>
                    <a:gd name="connsiteX4" fmla="*/ 0 w 340743"/>
                    <a:gd name="connsiteY4" fmla="*/ 0 h 339628"/>
                    <a:gd name="connsiteX5" fmla="*/ 114398 w 340743"/>
                    <a:gd name="connsiteY5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4" fmla="*/ 114398 w 340743"/>
                    <a:gd name="connsiteY4" fmla="*/ 91440 h 339628"/>
                    <a:gd name="connsiteX0" fmla="*/ 340743 w 340743"/>
                    <a:gd name="connsiteY0" fmla="*/ 316670 h 339628"/>
                    <a:gd name="connsiteX1" fmla="*/ 340743 w 340743"/>
                    <a:gd name="connsiteY1" fmla="*/ 339628 h 339628"/>
                    <a:gd name="connsiteX2" fmla="*/ 0 w 340743"/>
                    <a:gd name="connsiteY2" fmla="*/ 339628 h 339628"/>
                    <a:gd name="connsiteX3" fmla="*/ 0 w 340743"/>
                    <a:gd name="connsiteY3" fmla="*/ 0 h 339628"/>
                    <a:gd name="connsiteX0" fmla="*/ 340743 w 340743"/>
                    <a:gd name="connsiteY0" fmla="*/ 339628 h 339628"/>
                    <a:gd name="connsiteX1" fmla="*/ 0 w 340743"/>
                    <a:gd name="connsiteY1" fmla="*/ 339628 h 339628"/>
                    <a:gd name="connsiteX2" fmla="*/ 0 w 340743"/>
                    <a:gd name="connsiteY2" fmla="*/ 0 h 339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40743" h="339628">
                      <a:moveTo>
                        <a:pt x="340743" y="339628"/>
                      </a:moveTo>
                      <a:lnTo>
                        <a:pt x="0" y="33962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06316CB1-454C-406B-B857-5456E27CF466}"/>
                    </a:ext>
                  </a:extLst>
                </p:cNvPr>
                <p:cNvSpPr/>
                <p:nvPr/>
              </p:nvSpPr>
              <p:spPr bwMode="auto">
                <a:xfrm>
                  <a:off x="9426825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9D7206C7-6476-4D1A-8AB2-1ABE2612592B}"/>
                    </a:ext>
                  </a:extLst>
                </p:cNvPr>
                <p:cNvSpPr/>
                <p:nvPr/>
              </p:nvSpPr>
              <p:spPr bwMode="auto">
                <a:xfrm>
                  <a:off x="9531227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3B7161F3-C5D0-418A-A37E-C82B830DB51A}"/>
                    </a:ext>
                  </a:extLst>
                </p:cNvPr>
                <p:cNvSpPr/>
                <p:nvPr/>
              </p:nvSpPr>
              <p:spPr bwMode="auto">
                <a:xfrm>
                  <a:off x="9635629" y="3453755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4E91E9FD-8BB2-4332-A073-48C8FF1097F3}"/>
                    </a:ext>
                  </a:extLst>
                </p:cNvPr>
                <p:cNvSpPr/>
                <p:nvPr/>
              </p:nvSpPr>
              <p:spPr bwMode="auto">
                <a:xfrm>
                  <a:off x="9426825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42C4D40-DE81-4A2F-B780-F2A113141C35}"/>
                    </a:ext>
                  </a:extLst>
                </p:cNvPr>
                <p:cNvSpPr/>
                <p:nvPr/>
              </p:nvSpPr>
              <p:spPr bwMode="auto">
                <a:xfrm>
                  <a:off x="9531227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E36EDD8-EDEE-46E9-9D6A-4D4FE2C0D62A}"/>
                    </a:ext>
                  </a:extLst>
                </p:cNvPr>
                <p:cNvSpPr/>
                <p:nvPr/>
              </p:nvSpPr>
              <p:spPr bwMode="auto">
                <a:xfrm>
                  <a:off x="9635629" y="3557977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338F5029-7CC3-4786-A158-51FDEE7ACCE2}"/>
                    </a:ext>
                  </a:extLst>
                </p:cNvPr>
                <p:cNvSpPr/>
                <p:nvPr/>
              </p:nvSpPr>
              <p:spPr bwMode="auto">
                <a:xfrm>
                  <a:off x="9426825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D6F7F664-238E-4EE9-B933-7F01B8D1F71D}"/>
                    </a:ext>
                  </a:extLst>
                </p:cNvPr>
                <p:cNvSpPr/>
                <p:nvPr/>
              </p:nvSpPr>
              <p:spPr bwMode="auto">
                <a:xfrm>
                  <a:off x="9531227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9C81531E-6B8B-4E1D-BD55-6D8F37260E5C}"/>
                    </a:ext>
                  </a:extLst>
                </p:cNvPr>
                <p:cNvSpPr/>
                <p:nvPr/>
              </p:nvSpPr>
              <p:spPr bwMode="auto">
                <a:xfrm>
                  <a:off x="9635629" y="3662200"/>
                  <a:ext cx="69263" cy="69263"/>
                </a:xfrm>
                <a:custGeom>
                  <a:avLst/>
                  <a:gdLst>
                    <a:gd name="connsiteX0" fmla="*/ 0 w 83808"/>
                    <a:gd name="connsiteY0" fmla="*/ 0 h 83808"/>
                    <a:gd name="connsiteX1" fmla="*/ 83808 w 83808"/>
                    <a:gd name="connsiteY1" fmla="*/ 0 h 83808"/>
                    <a:gd name="connsiteX2" fmla="*/ 83808 w 83808"/>
                    <a:gd name="connsiteY2" fmla="*/ 83808 h 83808"/>
                    <a:gd name="connsiteX3" fmla="*/ 0 w 83808"/>
                    <a:gd name="connsiteY3" fmla="*/ 83808 h 83808"/>
                    <a:gd name="connsiteX4" fmla="*/ 0 w 83808"/>
                    <a:gd name="connsiteY4" fmla="*/ 0 h 8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808" h="83808">
                      <a:moveTo>
                        <a:pt x="0" y="0"/>
                      </a:moveTo>
                      <a:lnTo>
                        <a:pt x="83808" y="0"/>
                      </a:lnTo>
                      <a:lnTo>
                        <a:pt x="83808" y="83808"/>
                      </a:lnTo>
                      <a:lnTo>
                        <a:pt x="0" y="8380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2"/>
                  </a:solidFill>
                  <a:miter lim="800000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2BD3A4C-BA12-453E-AE12-D8F310D26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768"/>
          <a:stretch/>
        </p:blipFill>
        <p:spPr>
          <a:xfrm>
            <a:off x="1133426" y="5547982"/>
            <a:ext cx="9925148" cy="131001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9702934-376F-48B4-AA71-93F64AC97A2C}"/>
              </a:ext>
            </a:extLst>
          </p:cNvPr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Freeform: Shape 99">
            <a:extLst>
              <a:ext uri="{FF2B5EF4-FFF2-40B4-BE49-F238E27FC236}">
                <a16:creationId xmlns:a16="http://schemas.microsoft.com/office/drawing/2014/main" id="{121DCD1E-8338-4037-9854-3552060A2829}"/>
              </a:ext>
            </a:extLst>
          </p:cNvPr>
          <p:cNvSpPr/>
          <p:nvPr/>
        </p:nvSpPr>
        <p:spPr>
          <a:xfrm>
            <a:off x="0" y="2593251"/>
            <a:ext cx="1218930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accent1">
              <a:lumMod val="50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Freeform: Shape 99">
            <a:extLst>
              <a:ext uri="{FF2B5EF4-FFF2-40B4-BE49-F238E27FC236}">
                <a16:creationId xmlns:a16="http://schemas.microsoft.com/office/drawing/2014/main" id="{1219556E-167E-468F-80C6-4264CD3C0F48}"/>
              </a:ext>
            </a:extLst>
          </p:cNvPr>
          <p:cNvSpPr/>
          <p:nvPr/>
        </p:nvSpPr>
        <p:spPr>
          <a:xfrm>
            <a:off x="0" y="3990142"/>
            <a:ext cx="12192000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6BA5A4D-82D6-43A0-A9B8-B156058CAD2B}"/>
              </a:ext>
            </a:extLst>
          </p:cNvPr>
          <p:cNvGrpSpPr/>
          <p:nvPr/>
        </p:nvGrpSpPr>
        <p:grpSpPr>
          <a:xfrm>
            <a:off x="530669" y="4315190"/>
            <a:ext cx="11082665" cy="1524582"/>
            <a:chOff x="712834" y="4237919"/>
            <a:chExt cx="11082665" cy="152458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BB90E9-6EEF-479F-B82C-4F3A8A1FC56C}"/>
                </a:ext>
              </a:extLst>
            </p:cNvPr>
            <p:cNvSpPr txBox="1"/>
            <p:nvPr/>
          </p:nvSpPr>
          <p:spPr>
            <a:xfrm>
              <a:off x="712834" y="5255413"/>
              <a:ext cx="111761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Turnkey global </a:t>
              </a:r>
              <a:b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distribution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22CFAD8-BECB-4E11-97F1-8D116A2272BA}"/>
                </a:ext>
              </a:extLst>
            </p:cNvPr>
            <p:cNvSpPr txBox="1"/>
            <p:nvPr/>
          </p:nvSpPr>
          <p:spPr>
            <a:xfrm>
              <a:off x="2863058" y="4596855"/>
              <a:ext cx="166423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Elastic scale out </a:t>
              </a:r>
            </a:p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of storage &amp; throughput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440784C-1056-4710-B9C5-1A5BB9C41D0A}"/>
                </a:ext>
              </a:extLst>
            </p:cNvPr>
            <p:cNvSpPr txBox="1"/>
            <p:nvPr/>
          </p:nvSpPr>
          <p:spPr>
            <a:xfrm>
              <a:off x="5559906" y="4237919"/>
              <a:ext cx="164820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Guaranteed low latency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at the 99</a:t>
              </a:r>
              <a:r>
                <a:rPr kumimoji="0" lang="en-US" sz="1100" b="0" i="0" u="none" strike="noStrike" kern="0" cap="none" spc="0" normalizeH="0" baseline="3000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th</a:t>
              </a: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 percentile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460096-0B68-4CAB-A846-1D4AE844D4C5}"/>
                </a:ext>
              </a:extLst>
            </p:cNvPr>
            <p:cNvSpPr txBox="1"/>
            <p:nvPr/>
          </p:nvSpPr>
          <p:spPr>
            <a:xfrm>
              <a:off x="10631399" y="5331614"/>
              <a:ext cx="11641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Comprehensive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SLAs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B168AC-F20D-4526-8118-C96505073778}"/>
                </a:ext>
              </a:extLst>
            </p:cNvPr>
            <p:cNvSpPr txBox="1"/>
            <p:nvPr/>
          </p:nvSpPr>
          <p:spPr>
            <a:xfrm>
              <a:off x="8240724" y="4596855"/>
              <a:ext cx="135806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85712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Five well-defined </a:t>
              </a:r>
              <a:b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consistency models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6A6B1C-E023-464C-A0F5-E8EC69A37392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sp>
          <p:nvSpPr>
            <p:cNvPr id="32" name="Freeform: Shape 411">
              <a:extLst>
                <a:ext uri="{FF2B5EF4-FFF2-40B4-BE49-F238E27FC236}">
                  <a16:creationId xmlns:a16="http://schemas.microsoft.com/office/drawing/2014/main" id="{CBF3018C-D6A4-4B80-8A61-61BF11C2DCD7}"/>
                </a:ext>
              </a:extLst>
            </p:cNvPr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DB5875B-E44E-4092-B10D-254C13C2F666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34" name="Oval 903">
                <a:extLst>
                  <a:ext uri="{FF2B5EF4-FFF2-40B4-BE49-F238E27FC236}">
                    <a16:creationId xmlns:a16="http://schemas.microsoft.com/office/drawing/2014/main" id="{44850734-ED9B-48D0-9570-6A6D66EFA02B}"/>
                  </a:ext>
                </a:extLst>
              </p:cNvPr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 5">
                <a:extLst>
                  <a:ext uri="{FF2B5EF4-FFF2-40B4-BE49-F238E27FC236}">
                    <a16:creationId xmlns:a16="http://schemas.microsoft.com/office/drawing/2014/main" id="{C17C5EFB-DEF7-4141-879E-302B289E16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AC2ADDC-8504-4745-857E-72AAC2BA9F5E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sp>
          <p:nvSpPr>
            <p:cNvPr id="37" name="Freeform: Shape 411">
              <a:extLst>
                <a:ext uri="{FF2B5EF4-FFF2-40B4-BE49-F238E27FC236}">
                  <a16:creationId xmlns:a16="http://schemas.microsoft.com/office/drawing/2014/main" id="{BFFD5C46-CE6E-46D5-B465-F7E68690F613}"/>
                </a:ext>
              </a:extLst>
            </p:cNvPr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957BC24-66E0-4B53-A3D5-191603A47F42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39" name="Oval 17">
                <a:extLst>
                  <a:ext uri="{FF2B5EF4-FFF2-40B4-BE49-F238E27FC236}">
                    <a16:creationId xmlns:a16="http://schemas.microsoft.com/office/drawing/2014/main" id="{9D66868D-39F9-4A9F-9BCF-8C4989347650}"/>
                  </a:ext>
                </a:extLst>
              </p:cNvPr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Freeform 5">
                <a:extLst>
                  <a:ext uri="{FF2B5EF4-FFF2-40B4-BE49-F238E27FC236}">
                    <a16:creationId xmlns:a16="http://schemas.microsoft.com/office/drawing/2014/main" id="{74C385AF-9C89-45D0-B8EB-B3875A0A1B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BCECDB-6A74-46C7-B415-7DF188C0B226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sp>
          <p:nvSpPr>
            <p:cNvPr id="42" name="Freeform: Shape 411">
              <a:extLst>
                <a:ext uri="{FF2B5EF4-FFF2-40B4-BE49-F238E27FC236}">
                  <a16:creationId xmlns:a16="http://schemas.microsoft.com/office/drawing/2014/main" id="{67C6006E-4807-4A31-8AE1-77AC100AA345}"/>
                </a:ext>
              </a:extLst>
            </p:cNvPr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9709968-7090-456E-8596-4A10256E46B1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44" name="Oval 27">
                <a:extLst>
                  <a:ext uri="{FF2B5EF4-FFF2-40B4-BE49-F238E27FC236}">
                    <a16:creationId xmlns:a16="http://schemas.microsoft.com/office/drawing/2014/main" id="{5E81CCCE-B7C9-404B-A37E-14BC36FC5D24}"/>
                  </a:ext>
                </a:extLst>
              </p:cNvPr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 5">
                <a:extLst>
                  <a:ext uri="{FF2B5EF4-FFF2-40B4-BE49-F238E27FC236}">
                    <a16:creationId xmlns:a16="http://schemas.microsoft.com/office/drawing/2014/main" id="{78F971EC-986E-42C6-9E7D-475ECB0B5A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CF3482B-7EBF-4B1C-A3E9-5B10781EEFE2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sp>
          <p:nvSpPr>
            <p:cNvPr id="47" name="Freeform: Shape 411">
              <a:extLst>
                <a:ext uri="{FF2B5EF4-FFF2-40B4-BE49-F238E27FC236}">
                  <a16:creationId xmlns:a16="http://schemas.microsoft.com/office/drawing/2014/main" id="{D1E7DA43-0C53-44CB-B9BF-2813B953ABA2}"/>
                </a:ext>
              </a:extLst>
            </p:cNvPr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DF645B6-ECF3-48F2-92F6-8EBB22857834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49" name="Oval 6">
                <a:extLst>
                  <a:ext uri="{FF2B5EF4-FFF2-40B4-BE49-F238E27FC236}">
                    <a16:creationId xmlns:a16="http://schemas.microsoft.com/office/drawing/2014/main" id="{2FD5CDFD-4298-480E-8D42-186605CC8C36}"/>
                  </a:ext>
                </a:extLst>
              </p:cNvPr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rgbClr val="E1E1E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 5">
                <a:extLst>
                  <a:ext uri="{FF2B5EF4-FFF2-40B4-BE49-F238E27FC236}">
                    <a16:creationId xmlns:a16="http://schemas.microsoft.com/office/drawing/2014/main" id="{D861CEFE-1517-46E1-B134-28066BFCEFD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rgbClr val="E1E1E1"/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A713F819-942B-43F3-9B77-C33C2365D2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4638" y="2032648"/>
            <a:ext cx="631133" cy="41857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9CF054F-B4AC-4D4A-9C8E-8CB5A6507BD5}"/>
              </a:ext>
            </a:extLst>
          </p:cNvPr>
          <p:cNvGrpSpPr/>
          <p:nvPr/>
        </p:nvGrpSpPr>
        <p:grpSpPr>
          <a:xfrm>
            <a:off x="2847286" y="3015182"/>
            <a:ext cx="6914490" cy="974208"/>
            <a:chOff x="2847286" y="3085807"/>
            <a:chExt cx="6914490" cy="97420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84CCC47-B7A3-4F27-9F3F-7109944FAEB5}"/>
                </a:ext>
              </a:extLst>
            </p:cNvPr>
            <p:cNvGrpSpPr/>
            <p:nvPr/>
          </p:nvGrpSpPr>
          <p:grpSpPr>
            <a:xfrm>
              <a:off x="7100228" y="3085807"/>
              <a:ext cx="819456" cy="736037"/>
              <a:chOff x="7002857" y="3085807"/>
              <a:chExt cx="819456" cy="736037"/>
            </a:xfrm>
          </p:grpSpPr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614CB754-3AF1-47EB-992F-5BC59D600F17}"/>
                  </a:ext>
                </a:extLst>
              </p:cNvPr>
              <p:cNvGrpSpPr/>
              <p:nvPr/>
            </p:nvGrpSpPr>
            <p:grpSpPr>
              <a:xfrm>
                <a:off x="7092749" y="3085807"/>
                <a:ext cx="499208" cy="473323"/>
                <a:chOff x="7128988" y="4166153"/>
                <a:chExt cx="604908" cy="573541"/>
              </a:xfrm>
              <a:solidFill>
                <a:schemeClr val="tx2"/>
              </a:solidFill>
            </p:grpSpPr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7424EECC-94DA-4EAB-BB1A-B6523C3849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28988" y="4451736"/>
                  <a:ext cx="238107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EC9E0A5-819F-422B-9BC9-170BD37179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28988" y="4379180"/>
                  <a:ext cx="233873" cy="7255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03799EFE-9696-4FA8-9C93-F22A465B4B82}"/>
                    </a:ext>
                  </a:extLst>
                </p:cNvPr>
                <p:cNvSpPr/>
                <p:nvPr/>
              </p:nvSpPr>
              <p:spPr bwMode="auto">
                <a:xfrm>
                  <a:off x="7128988" y="4383154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6C6D546C-836A-48AE-A888-1B4ED49751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41432" cy="10836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B1E82A4F-9438-4738-AF0B-FF01CE8C1A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67095" y="4524292"/>
                  <a:ext cx="229638" cy="136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0170C86-DEA6-4118-A46A-D93ED346F3F8}"/>
                    </a:ext>
                  </a:extLst>
                </p:cNvPr>
                <p:cNvSpPr/>
                <p:nvPr/>
              </p:nvSpPr>
              <p:spPr bwMode="auto">
                <a:xfrm rot="20946206">
                  <a:off x="7596733" y="4602531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92B020C1-8CB3-4AC9-B4CA-77B878DAC571}"/>
                    </a:ext>
                  </a:extLst>
                </p:cNvPr>
                <p:cNvSpPr/>
                <p:nvPr/>
              </p:nvSpPr>
              <p:spPr bwMode="auto">
                <a:xfrm>
                  <a:off x="7596733" y="4457071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F1A817AA-C7C5-4EA5-B5B2-1CD0DDE79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62861" y="4379181"/>
                  <a:ext cx="233872" cy="1013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AFD877E8-EE03-42D6-8269-B2A07541ACE5}"/>
                    </a:ext>
                  </a:extLst>
                </p:cNvPr>
                <p:cNvSpPr/>
                <p:nvPr/>
              </p:nvSpPr>
              <p:spPr bwMode="auto">
                <a:xfrm>
                  <a:off x="7367095" y="4455710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A4B21A8B-2148-418B-BBE4-9CC8438215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62861" y="4277619"/>
                  <a:ext cx="248934" cy="10156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9731BE37-9B26-4A79-B977-7D69341FB254}"/>
                    </a:ext>
                  </a:extLst>
                </p:cNvPr>
                <p:cNvSpPr/>
                <p:nvPr/>
              </p:nvSpPr>
              <p:spPr bwMode="auto">
                <a:xfrm>
                  <a:off x="7362861" y="4310599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B67081A5-B40C-48C1-B4F6-17925277340D}"/>
                    </a:ext>
                  </a:extLst>
                </p:cNvPr>
                <p:cNvSpPr/>
                <p:nvPr/>
              </p:nvSpPr>
              <p:spPr bwMode="auto">
                <a:xfrm>
                  <a:off x="7596733" y="4311612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13CFFB44-BADC-49DF-8E86-5A8D5273E88F}"/>
                    </a:ext>
                  </a:extLst>
                </p:cNvPr>
                <p:cNvSpPr/>
                <p:nvPr/>
              </p:nvSpPr>
              <p:spPr bwMode="auto">
                <a:xfrm rot="377738">
                  <a:off x="7596733" y="4166153"/>
                  <a:ext cx="137163" cy="137163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09A55D29-54B8-4921-A128-05DA3A5A1E27}"/>
                  </a:ext>
                </a:extLst>
              </p:cNvPr>
              <p:cNvSpPr txBox="1"/>
              <p:nvPr/>
            </p:nvSpPr>
            <p:spPr>
              <a:xfrm>
                <a:off x="7002857" y="3567928"/>
                <a:ext cx="819456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Document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C62F828-161E-45F2-9965-42E739FDD02A}"/>
                </a:ext>
              </a:extLst>
            </p:cNvPr>
            <p:cNvGrpSpPr/>
            <p:nvPr/>
          </p:nvGrpSpPr>
          <p:grpSpPr>
            <a:xfrm>
              <a:off x="4823075" y="3293168"/>
              <a:ext cx="1088760" cy="532323"/>
              <a:chOff x="4983242" y="3293168"/>
              <a:chExt cx="1088760" cy="532323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7273D3A-57C6-4551-B980-5898255BD30E}"/>
                  </a:ext>
                </a:extLst>
              </p:cNvPr>
              <p:cNvSpPr txBox="1"/>
              <p:nvPr/>
            </p:nvSpPr>
            <p:spPr>
              <a:xfrm>
                <a:off x="4983242" y="3571575"/>
                <a:ext cx="1088760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Column-family</a:t>
                </a:r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97A487E8-3EAA-4F4B-BBC7-73688FEBE030}"/>
                  </a:ext>
                </a:extLst>
              </p:cNvPr>
              <p:cNvGrpSpPr/>
              <p:nvPr/>
            </p:nvGrpSpPr>
            <p:grpSpPr>
              <a:xfrm>
                <a:off x="5106308" y="3293168"/>
                <a:ext cx="726921" cy="124646"/>
                <a:chOff x="4444077" y="3159364"/>
                <a:chExt cx="726921" cy="124646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88A5CDD0-8A5C-46DE-B50B-753B703421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67537" y="3221687"/>
                  <a:ext cx="185331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6B14719-0501-4052-B387-6847FDA7385E}"/>
                    </a:ext>
                  </a:extLst>
                </p:cNvPr>
                <p:cNvSpPr/>
                <p:nvPr/>
              </p:nvSpPr>
              <p:spPr bwMode="auto">
                <a:xfrm>
                  <a:off x="4444077" y="3159364"/>
                  <a:ext cx="123457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C7C4C6AD-3B13-4B31-9DBC-DE45414FCF59}"/>
                    </a:ext>
                  </a:extLst>
                </p:cNvPr>
                <p:cNvSpPr/>
                <p:nvPr/>
              </p:nvSpPr>
              <p:spPr bwMode="auto">
                <a:xfrm>
                  <a:off x="4752871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163B9B1D-13DF-470B-B819-E5E8A203DE20}"/>
                    </a:ext>
                  </a:extLst>
                </p:cNvPr>
                <p:cNvSpPr/>
                <p:nvPr/>
              </p:nvSpPr>
              <p:spPr bwMode="auto">
                <a:xfrm>
                  <a:off x="4905809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6E0AFBBB-6585-4967-B70E-6DDFD565AA65}"/>
                    </a:ext>
                  </a:extLst>
                </p:cNvPr>
                <p:cNvSpPr/>
                <p:nvPr/>
              </p:nvSpPr>
              <p:spPr bwMode="auto">
                <a:xfrm>
                  <a:off x="5058738" y="3165016"/>
                  <a:ext cx="112260" cy="113342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1C543F-C555-4248-BC52-91F466CDCC77}"/>
                </a:ext>
              </a:extLst>
            </p:cNvPr>
            <p:cNvGrpSpPr/>
            <p:nvPr/>
          </p:nvGrpSpPr>
          <p:grpSpPr>
            <a:xfrm>
              <a:off x="2847286" y="3285344"/>
              <a:ext cx="787396" cy="774671"/>
              <a:chOff x="3250313" y="3055226"/>
              <a:chExt cx="787396" cy="774671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2D7EB49-B56B-48DA-B4F2-99753E4A6907}"/>
                  </a:ext>
                </a:extLst>
              </p:cNvPr>
              <p:cNvGrpSpPr/>
              <p:nvPr/>
            </p:nvGrpSpPr>
            <p:grpSpPr>
              <a:xfrm>
                <a:off x="3319100" y="3055226"/>
                <a:ext cx="643737" cy="429517"/>
                <a:chOff x="2573581" y="3248112"/>
                <a:chExt cx="643737" cy="429517"/>
              </a:xfrm>
            </p:grpSpPr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1D38BD5-26C3-4582-9FE2-A6988480B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8446" y="3306383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D832D1C6-BBCF-4671-B8EE-486D31A459AC}"/>
                    </a:ext>
                  </a:extLst>
                </p:cNvPr>
                <p:cNvSpPr/>
                <p:nvPr/>
              </p:nvSpPr>
              <p:spPr bwMode="auto">
                <a:xfrm>
                  <a:off x="2573581" y="3248112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31B2D8EF-2F06-4531-A79D-4A196EE1B3A4}"/>
                    </a:ext>
                  </a:extLst>
                </p:cNvPr>
                <p:cNvSpPr/>
                <p:nvPr/>
              </p:nvSpPr>
              <p:spPr bwMode="auto">
                <a:xfrm>
                  <a:off x="3112870" y="3253396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7D4516C3-2E66-4FD1-A89E-F496659F19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8446" y="3460548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E4172FAA-3926-459E-8232-CF1D02D99CE4}"/>
                    </a:ext>
                  </a:extLst>
                </p:cNvPr>
                <p:cNvSpPr/>
                <p:nvPr/>
              </p:nvSpPr>
              <p:spPr bwMode="auto">
                <a:xfrm>
                  <a:off x="2573581" y="3402277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5ABB503C-9CCD-4486-8DA3-D4FE27741E6D}"/>
                    </a:ext>
                  </a:extLst>
                </p:cNvPr>
                <p:cNvSpPr/>
                <p:nvPr/>
              </p:nvSpPr>
              <p:spPr bwMode="auto">
                <a:xfrm>
                  <a:off x="3112870" y="3407561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23CB3022-FC47-4A1A-A5CC-5F9BD4C0BD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8446" y="3619357"/>
                  <a:ext cx="424425" cy="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1D8A292D-2D9D-44BE-ACA2-C90B9330BB40}"/>
                    </a:ext>
                  </a:extLst>
                </p:cNvPr>
                <p:cNvSpPr/>
                <p:nvPr/>
              </p:nvSpPr>
              <p:spPr bwMode="auto">
                <a:xfrm>
                  <a:off x="2573581" y="3561085"/>
                  <a:ext cx="114865" cy="11654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rgbClr val="0177D7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3B961B6-A204-4CE7-A68C-EA12D620F936}"/>
                    </a:ext>
                  </a:extLst>
                </p:cNvPr>
                <p:cNvSpPr/>
                <p:nvPr/>
              </p:nvSpPr>
              <p:spPr bwMode="auto">
                <a:xfrm>
                  <a:off x="3112870" y="3566370"/>
                  <a:ext cx="104448" cy="105974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0AF77D6-490E-4996-88D8-D84DE2769D7A}"/>
                  </a:ext>
                </a:extLst>
              </p:cNvPr>
              <p:cNvSpPr txBox="1"/>
              <p:nvPr/>
            </p:nvSpPr>
            <p:spPr>
              <a:xfrm>
                <a:off x="3250313" y="3575981"/>
                <a:ext cx="787396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Key-value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B82D2F5-CF99-48A5-A509-3B43D022B0AF}"/>
                </a:ext>
              </a:extLst>
            </p:cNvPr>
            <p:cNvGrpSpPr/>
            <p:nvPr/>
          </p:nvGrpSpPr>
          <p:grpSpPr>
            <a:xfrm>
              <a:off x="9108078" y="3386915"/>
              <a:ext cx="653698" cy="653234"/>
              <a:chOff x="8667216" y="3156797"/>
              <a:chExt cx="653698" cy="653234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96395F0-CA12-401B-B958-B4EC39CCF6D8}"/>
                  </a:ext>
                </a:extLst>
              </p:cNvPr>
              <p:cNvGrpSpPr/>
              <p:nvPr/>
            </p:nvGrpSpPr>
            <p:grpSpPr>
              <a:xfrm>
                <a:off x="8667216" y="3156797"/>
                <a:ext cx="586303" cy="377163"/>
                <a:chOff x="7117181" y="5146654"/>
                <a:chExt cx="663064" cy="426544"/>
              </a:xfrm>
              <a:solidFill>
                <a:schemeClr val="tx2"/>
              </a:solidFill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ABDEBC35-DC74-4D50-8A53-53D2F36E17CD}"/>
                    </a:ext>
                  </a:extLst>
                </p:cNvPr>
                <p:cNvSpPr/>
                <p:nvPr/>
              </p:nvSpPr>
              <p:spPr bwMode="auto">
                <a:xfrm rot="715722">
                  <a:off x="7117181" y="5146654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0EF5C000-7C09-41AA-B1B8-B7BC614EF088}"/>
                    </a:ext>
                  </a:extLst>
                </p:cNvPr>
                <p:cNvSpPr/>
                <p:nvPr/>
              </p:nvSpPr>
              <p:spPr bwMode="auto">
                <a:xfrm>
                  <a:off x="7476127" y="5224668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FF0A996-C6EE-4BB1-A5C2-C5BD446C75D1}"/>
                    </a:ext>
                  </a:extLst>
                </p:cNvPr>
                <p:cNvSpPr/>
                <p:nvPr/>
              </p:nvSpPr>
              <p:spPr bwMode="auto">
                <a:xfrm>
                  <a:off x="7296654" y="5448552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DB5E1151-5E5A-4E22-89CE-0EF34DBC10DC}"/>
                    </a:ext>
                  </a:extLst>
                </p:cNvPr>
                <p:cNvSpPr/>
                <p:nvPr/>
              </p:nvSpPr>
              <p:spPr bwMode="auto">
                <a:xfrm>
                  <a:off x="7655599" y="5448552"/>
                  <a:ext cx="124646" cy="124646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solidFill>
                    <a:schemeClr val="tx2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5720" rIns="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961" b="0" i="0" u="none" strike="noStrike" kern="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7840FA1D-7ADC-45E3-B4AC-A9355A1FE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240481" y="5221859"/>
                  <a:ext cx="235646" cy="65132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42423B1-B82F-4758-8008-96FED70D7D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21300" y="5510875"/>
                  <a:ext cx="23429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5FAFC13-355B-4349-9044-CB260AB724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82519" y="5331060"/>
                  <a:ext cx="91334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43A6B8B1-E7D0-4637-A8B8-C4406B55EB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403046" y="5331060"/>
                  <a:ext cx="91335" cy="135746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chemeClr val="tx1"/>
                  </a:solidFill>
                  <a:prstDash val="sysDot"/>
                  <a:miter lim="800000"/>
                  <a:headEnd type="none"/>
                  <a:tailEnd type="none"/>
                </a:ln>
                <a:effectLst/>
              </p:spPr>
            </p:cxn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41B5388-1050-4070-9D1A-F6A61FAB98EA}"/>
                  </a:ext>
                </a:extLst>
              </p:cNvPr>
              <p:cNvSpPr txBox="1"/>
              <p:nvPr/>
            </p:nvSpPr>
            <p:spPr>
              <a:xfrm>
                <a:off x="8761144" y="3556115"/>
                <a:ext cx="559770" cy="253916"/>
              </a:xfrm>
              <a:prstGeom prst="rect">
                <a:avLst/>
              </a:prstGeom>
              <a:noFill/>
            </p:spPr>
            <p:txBody>
              <a:bodyPr wrap="none" lIns="9144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Graph</a:t>
                </a:r>
              </a:p>
            </p:txBody>
          </p:sp>
        </p:grpSp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BFC1D768-6708-4002-B5EA-202B06D7C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5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392937" y="2705470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468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604C4-966D-4A0C-BFC1-13CE0E132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Scenario: </a:t>
            </a:r>
            <a:r>
              <a:rPr lang="en-US" dirty="0" err="1"/>
              <a:t>BenkoTIPS</a:t>
            </a:r>
            <a:r>
              <a:rPr lang="en-US" dirty="0"/>
              <a:t> is going Global!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96E1A65-C039-4A92-AD55-5CBDC91305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21114"/>
            <a:ext cx="5212080" cy="2769989"/>
          </a:xfrm>
        </p:spPr>
        <p:txBody>
          <a:bodyPr/>
          <a:lstStyle/>
          <a:p>
            <a:r>
              <a:rPr lang="en-US" dirty="0"/>
              <a:t>Want to Re-host my Blog</a:t>
            </a:r>
          </a:p>
          <a:p>
            <a:r>
              <a:rPr lang="en-US" dirty="0"/>
              <a:t>Azure App Services</a:t>
            </a:r>
          </a:p>
          <a:p>
            <a:r>
              <a:rPr lang="en-US" dirty="0"/>
              <a:t>Traffic Manager routing</a:t>
            </a:r>
          </a:p>
          <a:p>
            <a:r>
              <a:rPr lang="en-US" dirty="0"/>
              <a:t>.NET 8+</a:t>
            </a:r>
          </a:p>
          <a:p>
            <a:r>
              <a:rPr lang="en-US" dirty="0"/>
              <a:t>Data…?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3E18834-3559-4FF5-B615-D83416466A2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9F88ED-B5CB-4D2F-9412-AF85AC388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108"/>
          <a:stretch/>
        </p:blipFill>
        <p:spPr>
          <a:xfrm>
            <a:off x="6096000" y="2021114"/>
            <a:ext cx="5502642" cy="43796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31CCA5-F51A-4CB4-9D3E-F30A04C668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1917"/>
          <a:stretch/>
        </p:blipFill>
        <p:spPr>
          <a:xfrm>
            <a:off x="6096000" y="2021114"/>
            <a:ext cx="5513251" cy="440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7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ck Templat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VP19_Summit_PPT (002).potx" id="{2976ADDF-92BE-4E5C-A6FA-F010E20C821C}" vid="{CD00F519-2DEC-4767-AD9A-CCCA0125A25A}"/>
    </a:ext>
  </a:extLst>
</a:theme>
</file>

<file path=ppt/theme/theme2.xml><?xml version="1.0" encoding="utf-8"?>
<a:theme xmlns:a="http://schemas.openxmlformats.org/drawingml/2006/main" name="BnkCloud19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1">
      <a:majorFont>
        <a:latin typeface="Segoe UI Semibol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nkCloud19" id="{7D5E74E4-2D7A-43E7-9279-A1C99BA6E748}" vid="{A87A248D-E457-44BC-9B88-05EB52D4602A}"/>
    </a:ext>
  </a:extLst>
</a:theme>
</file>

<file path=ppt/theme/theme3.xml><?xml version="1.0" encoding="utf-8"?>
<a:theme xmlns:a="http://schemas.openxmlformats.org/drawingml/2006/main" name="Live! 360 2018">
  <a:themeElements>
    <a:clrScheme name="Live! 360 2016">
      <a:dk1>
        <a:srgbClr val="000000"/>
      </a:dk1>
      <a:lt1>
        <a:sysClr val="window" lastClr="FFFFFF"/>
      </a:lt1>
      <a:dk2>
        <a:srgbClr val="000000"/>
      </a:dk2>
      <a:lt2>
        <a:srgbClr val="EEECE1"/>
      </a:lt2>
      <a:accent1>
        <a:srgbClr val="000000"/>
      </a:accent1>
      <a:accent2>
        <a:srgbClr val="00B0F0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isual Studio Live! Redmond 2014 1">
        <a:dk1>
          <a:srgbClr val="303030"/>
        </a:dk1>
        <a:lt1>
          <a:srgbClr val="FFFFFF"/>
        </a:lt1>
        <a:dk2>
          <a:srgbClr val="000000"/>
        </a:dk2>
        <a:lt2>
          <a:srgbClr val="DEDEE0"/>
        </a:lt2>
        <a:accent1>
          <a:srgbClr val="AD0101"/>
        </a:accent1>
        <a:accent2>
          <a:srgbClr val="726056"/>
        </a:accent2>
        <a:accent3>
          <a:srgbClr val="AAAAAA"/>
        </a:accent3>
        <a:accent4>
          <a:srgbClr val="DADADA"/>
        </a:accent4>
        <a:accent5>
          <a:srgbClr val="D3AAAA"/>
        </a:accent5>
        <a:accent6>
          <a:srgbClr val="67564D"/>
        </a:accent6>
        <a:hlink>
          <a:srgbClr val="D26900"/>
        </a:hlink>
        <a:folHlink>
          <a:srgbClr val="D8924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isual Studio Live! Redmond 2014 2">
        <a:dk1>
          <a:srgbClr val="000000"/>
        </a:dk1>
        <a:lt1>
          <a:srgbClr val="FFFFFE"/>
        </a:lt1>
        <a:dk2>
          <a:srgbClr val="007397"/>
        </a:dk2>
        <a:lt2>
          <a:srgbClr val="636463"/>
        </a:lt2>
        <a:accent1>
          <a:srgbClr val="A01420"/>
        </a:accent1>
        <a:accent2>
          <a:srgbClr val="726056"/>
        </a:accent2>
        <a:accent3>
          <a:srgbClr val="FFFFFE"/>
        </a:accent3>
        <a:accent4>
          <a:srgbClr val="000000"/>
        </a:accent4>
        <a:accent5>
          <a:srgbClr val="CDAAAB"/>
        </a:accent5>
        <a:accent6>
          <a:srgbClr val="67564D"/>
        </a:accent6>
        <a:hlink>
          <a:srgbClr val="007397"/>
        </a:hlink>
        <a:folHlink>
          <a:srgbClr val="162F4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BnkCloud19.2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Custom 1">
      <a:majorFont>
        <a:latin typeface="Segoe UI Semibold"/>
        <a:ea typeface=""/>
        <a:cs typeface=""/>
      </a:majorFont>
      <a:minorFont>
        <a:latin typeface="Calibri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nkCloud19.2" id="{B94E0D3F-2770-4F79-9CC0-4211A40E6412}" vid="{16A77228-E113-475A-9564-56E90B24D78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5450</Words>
  <Application>Microsoft Office PowerPoint</Application>
  <PresentationFormat>Widescreen</PresentationFormat>
  <Paragraphs>1205</Paragraphs>
  <Slides>78</Slides>
  <Notes>25</Notes>
  <HiddenSlides>6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9" baseType="lpstr">
      <vt:lpstr>Arial</vt:lpstr>
      <vt:lpstr>Arial Bold</vt:lpstr>
      <vt:lpstr>Arial Rounded MT Bold</vt:lpstr>
      <vt:lpstr>Avenir</vt:lpstr>
      <vt:lpstr>Avenir Book</vt:lpstr>
      <vt:lpstr>Calibri</vt:lpstr>
      <vt:lpstr>Consolas</vt:lpstr>
      <vt:lpstr>Courier New</vt:lpstr>
      <vt:lpstr>Lucida Console</vt:lpstr>
      <vt:lpstr>Segoe UI</vt:lpstr>
      <vt:lpstr>Segoe UI Semibold</vt:lpstr>
      <vt:lpstr>Segoe UI Semilight</vt:lpstr>
      <vt:lpstr>Source Sans Pro</vt:lpstr>
      <vt:lpstr>Symbol</vt:lpstr>
      <vt:lpstr>Wingdings</vt:lpstr>
      <vt:lpstr>Black Template</vt:lpstr>
      <vt:lpstr>BnkCloud19</vt:lpstr>
      <vt:lpstr>Live! 360 2018</vt:lpstr>
      <vt:lpstr>SQLSatOslo 2016</vt:lpstr>
      <vt:lpstr>BnkCloud19.2</vt:lpstr>
      <vt:lpstr>Image</vt:lpstr>
      <vt:lpstr>Cosmos DB Performance Tuning</vt:lpstr>
      <vt:lpstr>PowerPoint Presentation</vt:lpstr>
      <vt:lpstr>PASSMN – News/Info</vt:lpstr>
      <vt:lpstr>PowerPoint Presentation</vt:lpstr>
      <vt:lpstr>Mike Benkovich        </vt:lpstr>
      <vt:lpstr>Mike Benkovich        </vt:lpstr>
      <vt:lpstr>PowerPoint Presentation</vt:lpstr>
      <vt:lpstr>Cosmos DB 101</vt:lpstr>
      <vt:lpstr>Scenario: BenkoTIPS is going Global!</vt:lpstr>
      <vt:lpstr>Cosmos DB Overview</vt:lpstr>
      <vt:lpstr>Session’s objectives</vt:lpstr>
      <vt:lpstr>Containers and Documents</vt:lpstr>
      <vt:lpstr>Some Terminology</vt:lpstr>
      <vt:lpstr>PowerPoint Presentation</vt:lpstr>
      <vt:lpstr>Provisioning Cosmos</vt:lpstr>
      <vt:lpstr>Get Started  with Cosmos</vt:lpstr>
      <vt:lpstr>PowerPoint Presentation</vt:lpstr>
      <vt:lpstr>Tools to work with Cosmos Data</vt:lpstr>
      <vt:lpstr>PowerPoint Presentation</vt:lpstr>
      <vt:lpstr>Provisioned Performance</vt:lpstr>
      <vt:lpstr>The rules of the game: partitioning</vt:lpstr>
      <vt:lpstr>The rules of the game: partitioning</vt:lpstr>
      <vt:lpstr>The rules of the game: partitioning</vt:lpstr>
      <vt:lpstr>Scenario: Rehost Blog in Cosmos</vt:lpstr>
      <vt:lpstr>Start by identifying the access patterns</vt:lpstr>
      <vt:lpstr>Start by identifying the access patterns</vt:lpstr>
      <vt:lpstr>Maybe you instantly think about…</vt:lpstr>
      <vt:lpstr>The rules of the game: data model</vt:lpstr>
      <vt:lpstr>The rules of the game: data model</vt:lpstr>
      <vt:lpstr>The rules of the game: data model</vt:lpstr>
      <vt:lpstr>V1: a first shot</vt:lpstr>
      <vt:lpstr>To embed or to reference?</vt:lpstr>
      <vt:lpstr>To embed or to reference?</vt:lpstr>
      <vt:lpstr>V1: a first shot</vt:lpstr>
      <vt:lpstr>How well does our model perform?</vt:lpstr>
      <vt:lpstr>Create/edit a user’s profile</vt:lpstr>
      <vt:lpstr>Retrieve a user's profile</vt:lpstr>
      <vt:lpstr>Create/edit a post</vt:lpstr>
      <vt:lpstr>Retrieve a post</vt:lpstr>
      <vt:lpstr>List a user's posts in short form</vt:lpstr>
      <vt:lpstr>Create a comment</vt:lpstr>
      <vt:lpstr>List a post's comments</vt:lpstr>
      <vt:lpstr>Like a post</vt:lpstr>
      <vt:lpstr>List a post's likes</vt:lpstr>
      <vt:lpstr>List the x most recent posts in short form (feed)</vt:lpstr>
      <vt:lpstr>Cost in RU’s</vt:lpstr>
      <vt:lpstr>PowerPoint Presentation</vt:lpstr>
      <vt:lpstr>V1: performance issues</vt:lpstr>
      <vt:lpstr>V2: introducing denormalization</vt:lpstr>
      <vt:lpstr>Denormalizing within the same logical partition with stored procedures</vt:lpstr>
      <vt:lpstr>Create a comment</vt:lpstr>
      <vt:lpstr>Denormalizing across logical partitions and containers with the change feed</vt:lpstr>
      <vt:lpstr>Denormalizing usernames into posts</vt:lpstr>
      <vt:lpstr>Retrieve a post</vt:lpstr>
      <vt:lpstr>List a post's comments</vt:lpstr>
      <vt:lpstr>List a post's likes</vt:lpstr>
      <vt:lpstr>List a user's posts in short form</vt:lpstr>
      <vt:lpstr>V3: denormalizing entire documents</vt:lpstr>
      <vt:lpstr>V3: denormalizing entire documents</vt:lpstr>
      <vt:lpstr>Denormalizing documents with the change feed</vt:lpstr>
      <vt:lpstr>List a user's posts in short form</vt:lpstr>
      <vt:lpstr>List the x most recent posts in short form (feed)</vt:lpstr>
      <vt:lpstr>V3: denormalizing entire documents</vt:lpstr>
      <vt:lpstr>V3: denormalizing entire documents</vt:lpstr>
      <vt:lpstr>Denormalizing documents with the change feed</vt:lpstr>
      <vt:lpstr>Denormalizing documents with the change feed</vt:lpstr>
      <vt:lpstr>List the x most recent posts in short form (feed)</vt:lpstr>
      <vt:lpstr>Our final design</vt:lpstr>
      <vt:lpstr>Our final design</vt:lpstr>
      <vt:lpstr>Denormalization can be added later</vt:lpstr>
      <vt:lpstr>An overall look at performance</vt:lpstr>
      <vt:lpstr>What about the cost of denormalization?</vt:lpstr>
      <vt:lpstr>What else do you get?</vt:lpstr>
      <vt:lpstr>Most importantly: what’s our scalability?</vt:lpstr>
      <vt:lpstr>PowerPoint Presentation</vt:lpstr>
      <vt:lpstr>Thanks to the following</vt:lpstr>
      <vt:lpstr>Mike Benkovich        </vt:lpstr>
      <vt:lpstr>Going further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2021-04-15T21:36:38Z</dcterms:created>
  <dcterms:modified xsi:type="dcterms:W3CDTF">2024-09-28T17:04:45Z</dcterms:modified>
</cp:coreProperties>
</file>